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  <p:sldMasterId id="2147483793" r:id="rId2"/>
    <p:sldMasterId id="2147483660" r:id="rId3"/>
  </p:sldMasterIdLst>
  <p:notesMasterIdLst>
    <p:notesMasterId r:id="rId11"/>
  </p:notesMasterIdLst>
  <p:sldIdLst>
    <p:sldId id="263" r:id="rId4"/>
    <p:sldId id="267" r:id="rId5"/>
    <p:sldId id="266" r:id="rId6"/>
    <p:sldId id="268" r:id="rId7"/>
    <p:sldId id="265" r:id="rId8"/>
    <p:sldId id="269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52B0DF-C475-4066-9835-6DA37C6F3452}" v="23" dt="2024-12-20T13:29:28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pe ariyo" userId="f5ac932a14cfe5a2" providerId="Windows Live" clId="Web-{CDE0530E-A179-4076-A8AF-60EB30DEF137}"/>
    <pc:docChg chg="modSld">
      <pc:chgData name="tope ariyo" userId="f5ac932a14cfe5a2" providerId="Windows Live" clId="Web-{CDE0530E-A179-4076-A8AF-60EB30DEF137}" dt="2024-12-17T12:18:09.379" v="2" actId="14100"/>
      <pc:docMkLst>
        <pc:docMk/>
      </pc:docMkLst>
      <pc:sldChg chg="modSp">
        <pc:chgData name="tope ariyo" userId="f5ac932a14cfe5a2" providerId="Windows Live" clId="Web-{CDE0530E-A179-4076-A8AF-60EB30DEF137}" dt="2024-12-17T12:18:09.379" v="2" actId="14100"/>
        <pc:sldMkLst>
          <pc:docMk/>
          <pc:sldMk cId="3835745623" sldId="265"/>
        </pc:sldMkLst>
        <pc:spChg chg="mod">
          <ac:chgData name="tope ariyo" userId="f5ac932a14cfe5a2" providerId="Windows Live" clId="Web-{CDE0530E-A179-4076-A8AF-60EB30DEF137}" dt="2024-12-17T12:18:09.379" v="2" actId="14100"/>
          <ac:spMkLst>
            <pc:docMk/>
            <pc:sldMk cId="3835745623" sldId="265"/>
            <ac:spMk id="4" creationId="{BAFCD6CA-BC22-E32E-420E-BD4944CF062B}"/>
          </ac:spMkLst>
        </pc:spChg>
      </pc:sldChg>
    </pc:docChg>
  </pc:docChgLst>
  <pc:docChgLst>
    <pc:chgData name="tope ariyo" userId="f5ac932a14cfe5a2" providerId="Windows Live" clId="Web-{CF52B0DF-C475-4066-9835-6DA37C6F3452}"/>
    <pc:docChg chg="modSld modMainMaster">
      <pc:chgData name="tope ariyo" userId="f5ac932a14cfe5a2" providerId="Windows Live" clId="Web-{CF52B0DF-C475-4066-9835-6DA37C6F3452}" dt="2024-12-20T13:29:28.492" v="22"/>
      <pc:docMkLst>
        <pc:docMk/>
      </pc:docMkLst>
      <pc:sldChg chg="addSp modSp modTransition modMedia addAnim">
        <pc:chgData name="tope ariyo" userId="f5ac932a14cfe5a2" providerId="Windows Live" clId="Web-{CF52B0DF-C475-4066-9835-6DA37C6F3452}" dt="2024-12-20T13:29:28.492" v="22"/>
        <pc:sldMkLst>
          <pc:docMk/>
          <pc:sldMk cId="1236042803" sldId="263"/>
        </pc:sldMkLst>
        <pc:picChg chg="add mod">
          <ac:chgData name="tope ariyo" userId="f5ac932a14cfe5a2" providerId="Windows Live" clId="Web-{CF52B0DF-C475-4066-9835-6DA37C6F3452}" dt="2024-12-20T12:52:15.258" v="2" actId="1076"/>
          <ac:picMkLst>
            <pc:docMk/>
            <pc:sldMk cId="1236042803" sldId="263"/>
            <ac:picMk id="2" creationId="{55350EAE-9161-E31D-471C-73D0B58B06DF}"/>
          </ac:picMkLst>
        </pc:picChg>
      </pc:sldChg>
      <pc:sldChg chg="addSp modSp modTransition modMedia addAnim">
        <pc:chgData name="tope ariyo" userId="f5ac932a14cfe5a2" providerId="Windows Live" clId="Web-{CF52B0DF-C475-4066-9835-6DA37C6F3452}" dt="2024-12-20T13:29:28.492" v="22"/>
        <pc:sldMkLst>
          <pc:docMk/>
          <pc:sldMk cId="3746162778" sldId="264"/>
        </pc:sldMkLst>
        <pc:picChg chg="add mod">
          <ac:chgData name="tope ariyo" userId="f5ac932a14cfe5a2" providerId="Windows Live" clId="Web-{CF52B0DF-C475-4066-9835-6DA37C6F3452}" dt="2024-12-20T13:18:19.135" v="16" actId="1076"/>
          <ac:picMkLst>
            <pc:docMk/>
            <pc:sldMk cId="3746162778" sldId="264"/>
            <ac:picMk id="4" creationId="{40E00B3B-D3C6-C9BC-48AD-0CC768ABEA32}"/>
          </ac:picMkLst>
        </pc:picChg>
      </pc:sldChg>
      <pc:sldChg chg="addSp modSp modTransition modMedia addAnim">
        <pc:chgData name="tope ariyo" userId="f5ac932a14cfe5a2" providerId="Windows Live" clId="Web-{CF52B0DF-C475-4066-9835-6DA37C6F3452}" dt="2024-12-20T13:29:28.492" v="22"/>
        <pc:sldMkLst>
          <pc:docMk/>
          <pc:sldMk cId="3835745623" sldId="265"/>
        </pc:sldMkLst>
        <pc:picChg chg="add mod">
          <ac:chgData name="tope ariyo" userId="f5ac932a14cfe5a2" providerId="Windows Live" clId="Web-{CF52B0DF-C475-4066-9835-6DA37C6F3452}" dt="2024-12-20T13:12:59.972" v="10" actId="1076"/>
          <ac:picMkLst>
            <pc:docMk/>
            <pc:sldMk cId="3835745623" sldId="265"/>
            <ac:picMk id="7" creationId="{390099AD-F68F-3130-C574-7FA91C39EE1B}"/>
          </ac:picMkLst>
        </pc:picChg>
      </pc:sldChg>
      <pc:sldChg chg="addSp modSp modTransition modMedia addAnim">
        <pc:chgData name="tope ariyo" userId="f5ac932a14cfe5a2" providerId="Windows Live" clId="Web-{CF52B0DF-C475-4066-9835-6DA37C6F3452}" dt="2024-12-20T13:29:28.492" v="22"/>
        <pc:sldMkLst>
          <pc:docMk/>
          <pc:sldMk cId="2045190122" sldId="266"/>
        </pc:sldMkLst>
        <pc:picChg chg="add mod">
          <ac:chgData name="tope ariyo" userId="f5ac932a14cfe5a2" providerId="Windows Live" clId="Web-{CF52B0DF-C475-4066-9835-6DA37C6F3452}" dt="2024-12-20T13:11:55.111" v="6" actId="1076"/>
          <ac:picMkLst>
            <pc:docMk/>
            <pc:sldMk cId="2045190122" sldId="266"/>
            <ac:picMk id="4" creationId="{9A476FAE-0EC9-DE4C-30A0-8446F49C47BA}"/>
          </ac:picMkLst>
        </pc:picChg>
      </pc:sldChg>
      <pc:sldChg chg="addSp modSp modTransition modMedia addAnim">
        <pc:chgData name="tope ariyo" userId="f5ac932a14cfe5a2" providerId="Windows Live" clId="Web-{CF52B0DF-C475-4066-9835-6DA37C6F3452}" dt="2024-12-20T13:29:28.492" v="22"/>
        <pc:sldMkLst>
          <pc:docMk/>
          <pc:sldMk cId="502082561" sldId="267"/>
        </pc:sldMkLst>
        <pc:picChg chg="add mod">
          <ac:chgData name="tope ariyo" userId="f5ac932a14cfe5a2" providerId="Windows Live" clId="Web-{CF52B0DF-C475-4066-9835-6DA37C6F3452}" dt="2024-12-20T13:01:42.067" v="4" actId="1076"/>
          <ac:picMkLst>
            <pc:docMk/>
            <pc:sldMk cId="502082561" sldId="267"/>
            <ac:picMk id="5" creationId="{D4FDE6D2-F61B-7F08-2EB0-A1AFEF43FDDB}"/>
          </ac:picMkLst>
        </pc:picChg>
      </pc:sldChg>
      <pc:sldChg chg="addSp modSp modTransition modMedia addAnim">
        <pc:chgData name="tope ariyo" userId="f5ac932a14cfe5a2" providerId="Windows Live" clId="Web-{CF52B0DF-C475-4066-9835-6DA37C6F3452}" dt="2024-12-20T13:29:28.492" v="22"/>
        <pc:sldMkLst>
          <pc:docMk/>
          <pc:sldMk cId="3841622035" sldId="268"/>
        </pc:sldMkLst>
        <pc:picChg chg="add mod">
          <ac:chgData name="tope ariyo" userId="f5ac932a14cfe5a2" providerId="Windows Live" clId="Web-{CF52B0DF-C475-4066-9835-6DA37C6F3452}" dt="2024-12-20T13:12:31.018" v="8" actId="1076"/>
          <ac:picMkLst>
            <pc:docMk/>
            <pc:sldMk cId="3841622035" sldId="268"/>
            <ac:picMk id="6" creationId="{2DA14651-228D-FEF7-DA13-DDA42F452E33}"/>
          </ac:picMkLst>
        </pc:picChg>
      </pc:sldChg>
      <pc:sldChg chg="addSp modSp modTransition modMedia addAnim">
        <pc:chgData name="tope ariyo" userId="f5ac932a14cfe5a2" providerId="Windows Live" clId="Web-{CF52B0DF-C475-4066-9835-6DA37C6F3452}" dt="2024-12-20T13:29:28.492" v="22"/>
        <pc:sldMkLst>
          <pc:docMk/>
          <pc:sldMk cId="3651440386" sldId="269"/>
        </pc:sldMkLst>
        <pc:picChg chg="add mod">
          <ac:chgData name="tope ariyo" userId="f5ac932a14cfe5a2" providerId="Windows Live" clId="Web-{CF52B0DF-C475-4066-9835-6DA37C6F3452}" dt="2024-12-20T13:15:28.584" v="13" actId="1076"/>
          <ac:picMkLst>
            <pc:docMk/>
            <pc:sldMk cId="3651440386" sldId="269"/>
            <ac:picMk id="15" creationId="{5BC782AA-B082-7A2E-A66B-554A66DBE1D1}"/>
          </ac:picMkLst>
        </pc:picChg>
      </pc:sldChg>
      <pc:sldMasterChg chg="modTransition modSldLayout">
        <pc:chgData name="tope ariyo" userId="f5ac932a14cfe5a2" providerId="Windows Live" clId="Web-{CF52B0DF-C475-4066-9835-6DA37C6F3452}" dt="2024-12-20T13:29:28.492" v="22"/>
        <pc:sldMasterMkLst>
          <pc:docMk/>
          <pc:sldMasterMk cId="3196447035" sldId="2147483660"/>
        </pc:sldMasterMkLst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3282473331" sldId="2147483661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2981762647" sldId="2147483662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648082224" sldId="2147483663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1963006510" sldId="2147483664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462462972" sldId="2147483665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3493927305" sldId="2147483666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3101029933" sldId="2147483667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827206993" sldId="2147483668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515531392" sldId="2147483669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570538061" sldId="2147483670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196447035" sldId="2147483660"/>
            <pc:sldLayoutMk cId="2090103692" sldId="2147483865"/>
          </pc:sldLayoutMkLst>
        </pc:sldLayoutChg>
      </pc:sldMasterChg>
      <pc:sldMasterChg chg="modTransition modSldLayout">
        <pc:chgData name="tope ariyo" userId="f5ac932a14cfe5a2" providerId="Windows Live" clId="Web-{CF52B0DF-C475-4066-9835-6DA37C6F3452}" dt="2024-12-20T13:29:28.492" v="22"/>
        <pc:sldMasterMkLst>
          <pc:docMk/>
          <pc:sldMasterMk cId="3486867614" sldId="2147483793"/>
        </pc:sldMasterMkLst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3058191141" sldId="2147483794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468423360" sldId="2147483805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1487492027" sldId="2147483809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1553435568" sldId="2147483811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1300104657" sldId="2147483814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1237106332" sldId="2147483817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2232986734" sldId="2147483834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3951271463" sldId="2147483850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2644184109" sldId="2147483851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578217723" sldId="2147483852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3486867614" sldId="2147483793"/>
            <pc:sldLayoutMk cId="125897092" sldId="2147483853"/>
          </pc:sldLayoutMkLst>
        </pc:sldLayoutChg>
      </pc:sldMasterChg>
      <pc:sldMasterChg chg="modTransition modSldLayout">
        <pc:chgData name="tope ariyo" userId="f5ac932a14cfe5a2" providerId="Windows Live" clId="Web-{CF52B0DF-C475-4066-9835-6DA37C6F3452}" dt="2024-12-20T13:29:28.492" v="22"/>
        <pc:sldMasterMkLst>
          <pc:docMk/>
          <pc:sldMasterMk cId="2460954070" sldId="2147483854"/>
        </pc:sldMasterMkLst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3479445657" sldId="2147483671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2385387890" sldId="2147483855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949138452" sldId="2147483856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2591524520" sldId="2147483857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1203092039" sldId="2147483858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3733172339" sldId="2147483859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3210312558" sldId="2147483860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3146388984" sldId="2147483861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3171841454" sldId="2147483862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1718958274" sldId="2147483863"/>
          </pc:sldLayoutMkLst>
        </pc:sldLayoutChg>
        <pc:sldLayoutChg chg="modTransition">
          <pc:chgData name="tope ariyo" userId="f5ac932a14cfe5a2" providerId="Windows Live" clId="Web-{CF52B0DF-C475-4066-9835-6DA37C6F3452}" dt="2024-12-20T13:29:28.492" v="22"/>
          <pc:sldLayoutMkLst>
            <pc:docMk/>
            <pc:sldMasterMk cId="2460954070" sldId="2147483854"/>
            <pc:sldLayoutMk cId="2202905451" sldId="2147483864"/>
          </pc:sldLayoutMkLst>
        </pc:sldLayoutChg>
      </pc:sldMasterChg>
    </pc:docChg>
  </pc:docChgLst>
  <pc:docChgLst>
    <pc:chgData name="tope ariyo" userId="f5ac932a14cfe5a2" providerId="Windows Live" clId="Web-{EBE18D52-42FD-4032-A4DE-C54824AAA86E}"/>
    <pc:docChg chg="addSld delSld modSld addMainMaster modMainMaster">
      <pc:chgData name="tope ariyo" userId="f5ac932a14cfe5a2" providerId="Windows Live" clId="Web-{EBE18D52-42FD-4032-A4DE-C54824AAA86E}" dt="2024-12-12T09:03:55.421" v="259" actId="20577"/>
      <pc:docMkLst>
        <pc:docMk/>
      </pc:docMkLst>
      <pc:sldChg chg="del">
        <pc:chgData name="tope ariyo" userId="f5ac932a14cfe5a2" providerId="Windows Live" clId="Web-{EBE18D52-42FD-4032-A4DE-C54824AAA86E}" dt="2024-12-12T08:42:44.521" v="0"/>
        <pc:sldMkLst>
          <pc:docMk/>
          <pc:sldMk cId="109857222" sldId="256"/>
        </pc:sldMkLst>
      </pc:sldChg>
      <pc:sldChg chg="addSp delSp modSp add del">
        <pc:chgData name="tope ariyo" userId="f5ac932a14cfe5a2" providerId="Windows Live" clId="Web-{EBE18D52-42FD-4032-A4DE-C54824AAA86E}" dt="2024-12-12T08:54:14.721" v="192"/>
        <pc:sldMkLst>
          <pc:docMk/>
          <pc:sldMk cId="266169169" sldId="256"/>
        </pc:sldMkLst>
        <pc:spChg chg="del">
          <ac:chgData name="tope ariyo" userId="f5ac932a14cfe5a2" providerId="Windows Live" clId="Web-{EBE18D52-42FD-4032-A4DE-C54824AAA86E}" dt="2024-12-12T08:42:55.662" v="9"/>
          <ac:spMkLst>
            <pc:docMk/>
            <pc:sldMk cId="266169169" sldId="256"/>
            <ac:spMk id="2" creationId="{E75469F1-F554-0F3A-E264-F8DF94CB6E6E}"/>
          </ac:spMkLst>
        </pc:spChg>
        <pc:spChg chg="mod">
          <ac:chgData name="tope ariyo" userId="f5ac932a14cfe5a2" providerId="Windows Live" clId="Web-{EBE18D52-42FD-4032-A4DE-C54824AAA86E}" dt="2024-12-12T08:42:53.818" v="7"/>
          <ac:spMkLst>
            <pc:docMk/>
            <pc:sldMk cId="266169169" sldId="256"/>
            <ac:spMk id="3" creationId="{7AAAFF8E-883A-6980-63E4-5029F69449E8}"/>
          </ac:spMkLst>
        </pc:spChg>
        <pc:spChg chg="mod">
          <ac:chgData name="tope ariyo" userId="f5ac932a14cfe5a2" providerId="Windows Live" clId="Web-{EBE18D52-42FD-4032-A4DE-C54824AAA86E}" dt="2024-12-12T08:42:53.818" v="8"/>
          <ac:spMkLst>
            <pc:docMk/>
            <pc:sldMk cId="266169169" sldId="256"/>
            <ac:spMk id="4" creationId="{0EAF2C2F-2BDA-8FCF-5642-8D8A16477B66}"/>
          </ac:spMkLst>
        </pc:spChg>
        <pc:picChg chg="add mod ord">
          <ac:chgData name="tope ariyo" userId="f5ac932a14cfe5a2" providerId="Windows Live" clId="Web-{EBE18D52-42FD-4032-A4DE-C54824AAA86E}" dt="2024-12-12T08:42:55.662" v="9"/>
          <ac:picMkLst>
            <pc:docMk/>
            <pc:sldMk cId="266169169" sldId="256"/>
            <ac:picMk id="5" creationId="{D29E3A34-67CB-7D89-9742-855E7C44BC90}"/>
          </ac:picMkLst>
        </pc:picChg>
      </pc:sldChg>
      <pc:sldChg chg="addSp delSp modSp new del">
        <pc:chgData name="tope ariyo" userId="f5ac932a14cfe5a2" providerId="Windows Live" clId="Web-{EBE18D52-42FD-4032-A4DE-C54824AAA86E}" dt="2024-12-12T08:54:35.908" v="198"/>
        <pc:sldMkLst>
          <pc:docMk/>
          <pc:sldMk cId="3493521783" sldId="257"/>
        </pc:sldMkLst>
        <pc:spChg chg="mod">
          <ac:chgData name="tope ariyo" userId="f5ac932a14cfe5a2" providerId="Windows Live" clId="Web-{EBE18D52-42FD-4032-A4DE-C54824AAA86E}" dt="2024-12-12T08:43:13.021" v="44"/>
          <ac:spMkLst>
            <pc:docMk/>
            <pc:sldMk cId="3493521783" sldId="257"/>
            <ac:spMk id="2" creationId="{F62E899B-CBE0-7AA6-C530-6155C763BF0D}"/>
          </ac:spMkLst>
        </pc:spChg>
        <pc:spChg chg="del">
          <ac:chgData name="tope ariyo" userId="f5ac932a14cfe5a2" providerId="Windows Live" clId="Web-{EBE18D52-42FD-4032-A4DE-C54824AAA86E}" dt="2024-12-12T08:43:26.349" v="49"/>
          <ac:spMkLst>
            <pc:docMk/>
            <pc:sldMk cId="3493521783" sldId="257"/>
            <ac:spMk id="3" creationId="{9BB9F492-BE09-17FA-0B55-77C7654936D6}"/>
          </ac:spMkLst>
        </pc:spChg>
        <pc:spChg chg="mod">
          <ac:chgData name="tope ariyo" userId="f5ac932a14cfe5a2" providerId="Windows Live" clId="Web-{EBE18D52-42FD-4032-A4DE-C54824AAA86E}" dt="2024-12-12T08:43:13.021" v="45"/>
          <ac:spMkLst>
            <pc:docMk/>
            <pc:sldMk cId="3493521783" sldId="257"/>
            <ac:spMk id="4" creationId="{7D87FE47-49D8-F3E7-725E-A292FB996C92}"/>
          </ac:spMkLst>
        </pc:spChg>
        <pc:spChg chg="mod">
          <ac:chgData name="tope ariyo" userId="f5ac932a14cfe5a2" providerId="Windows Live" clId="Web-{EBE18D52-42FD-4032-A4DE-C54824AAA86E}" dt="2024-12-12T08:43:13.021" v="46"/>
          <ac:spMkLst>
            <pc:docMk/>
            <pc:sldMk cId="3493521783" sldId="257"/>
            <ac:spMk id="5" creationId="{BFFF4CA7-4F54-836F-A416-81961C562C9A}"/>
          </ac:spMkLst>
        </pc:spChg>
        <pc:picChg chg="add mod ord">
          <ac:chgData name="tope ariyo" userId="f5ac932a14cfe5a2" providerId="Windows Live" clId="Web-{EBE18D52-42FD-4032-A4DE-C54824AAA86E}" dt="2024-12-12T08:43:26.349" v="49"/>
          <ac:picMkLst>
            <pc:docMk/>
            <pc:sldMk cId="3493521783" sldId="257"/>
            <ac:picMk id="6" creationId="{AC7CB5B6-CCC2-508A-5591-187BAEA2466B}"/>
          </ac:picMkLst>
        </pc:picChg>
      </pc:sldChg>
      <pc:sldChg chg="modSp new del">
        <pc:chgData name="tope ariyo" userId="f5ac932a14cfe5a2" providerId="Windows Live" clId="Web-{EBE18D52-42FD-4032-A4DE-C54824AAA86E}" dt="2024-12-12T08:54:31.549" v="197"/>
        <pc:sldMkLst>
          <pc:docMk/>
          <pc:sldMk cId="2995163064" sldId="258"/>
        </pc:sldMkLst>
        <pc:spChg chg="mod">
          <ac:chgData name="tope ariyo" userId="f5ac932a14cfe5a2" providerId="Windows Live" clId="Web-{EBE18D52-42FD-4032-A4DE-C54824AAA86E}" dt="2024-12-12T08:43:11.021" v="37"/>
          <ac:spMkLst>
            <pc:docMk/>
            <pc:sldMk cId="2995163064" sldId="258"/>
            <ac:spMk id="2" creationId="{5DDEAF30-516B-B11A-9856-8970B6052D85}"/>
          </ac:spMkLst>
        </pc:spChg>
        <pc:spChg chg="mod">
          <ac:chgData name="tope ariyo" userId="f5ac932a14cfe5a2" providerId="Windows Live" clId="Web-{EBE18D52-42FD-4032-A4DE-C54824AAA86E}" dt="2024-12-12T08:43:11.021" v="38"/>
          <ac:spMkLst>
            <pc:docMk/>
            <pc:sldMk cId="2995163064" sldId="258"/>
            <ac:spMk id="3" creationId="{6C9A070A-23B8-87A6-B238-9BBCF030A7DC}"/>
          </ac:spMkLst>
        </pc:spChg>
        <pc:spChg chg="mod">
          <ac:chgData name="tope ariyo" userId="f5ac932a14cfe5a2" providerId="Windows Live" clId="Web-{EBE18D52-42FD-4032-A4DE-C54824AAA86E}" dt="2024-12-12T08:43:11.037" v="39"/>
          <ac:spMkLst>
            <pc:docMk/>
            <pc:sldMk cId="2995163064" sldId="258"/>
            <ac:spMk id="4" creationId="{8A39B336-E6D6-7A9A-92EA-834CF6AF9FFE}"/>
          </ac:spMkLst>
        </pc:spChg>
        <pc:spChg chg="mod">
          <ac:chgData name="tope ariyo" userId="f5ac932a14cfe5a2" providerId="Windows Live" clId="Web-{EBE18D52-42FD-4032-A4DE-C54824AAA86E}" dt="2024-12-12T08:43:11.037" v="40"/>
          <ac:spMkLst>
            <pc:docMk/>
            <pc:sldMk cId="2995163064" sldId="258"/>
            <ac:spMk id="5" creationId="{99115E2D-26C4-D5AA-2428-E412AC01CC54}"/>
          </ac:spMkLst>
        </pc:spChg>
        <pc:spChg chg="mod">
          <ac:chgData name="tope ariyo" userId="f5ac932a14cfe5a2" providerId="Windows Live" clId="Web-{EBE18D52-42FD-4032-A4DE-C54824AAA86E}" dt="2024-12-12T08:43:11.037" v="41"/>
          <ac:spMkLst>
            <pc:docMk/>
            <pc:sldMk cId="2995163064" sldId="258"/>
            <ac:spMk id="6" creationId="{03275FDA-BE8B-EACA-2937-925E05E96794}"/>
          </ac:spMkLst>
        </pc:spChg>
        <pc:spChg chg="mod">
          <ac:chgData name="tope ariyo" userId="f5ac932a14cfe5a2" providerId="Windows Live" clId="Web-{EBE18D52-42FD-4032-A4DE-C54824AAA86E}" dt="2024-12-12T08:43:11.052" v="42"/>
          <ac:spMkLst>
            <pc:docMk/>
            <pc:sldMk cId="2995163064" sldId="258"/>
            <ac:spMk id="7" creationId="{71FA5697-39BA-642E-B8B8-4F0AF1C82A74}"/>
          </ac:spMkLst>
        </pc:spChg>
        <pc:spChg chg="mod">
          <ac:chgData name="tope ariyo" userId="f5ac932a14cfe5a2" providerId="Windows Live" clId="Web-{EBE18D52-42FD-4032-A4DE-C54824AAA86E}" dt="2024-12-12T08:43:11.052" v="43"/>
          <ac:spMkLst>
            <pc:docMk/>
            <pc:sldMk cId="2995163064" sldId="258"/>
            <ac:spMk id="8" creationId="{5A8085C3-89DA-9AFB-A0C4-EEE81D1A6377}"/>
          </ac:spMkLst>
        </pc:spChg>
      </pc:sldChg>
      <pc:sldChg chg="modSp new del">
        <pc:chgData name="tope ariyo" userId="f5ac932a14cfe5a2" providerId="Windows Live" clId="Web-{EBE18D52-42FD-4032-A4DE-C54824AAA86E}" dt="2024-12-12T08:54:25.299" v="195"/>
        <pc:sldMkLst>
          <pc:docMk/>
          <pc:sldMk cId="2547415327" sldId="259"/>
        </pc:sldMkLst>
        <pc:spChg chg="mod">
          <ac:chgData name="tope ariyo" userId="f5ac932a14cfe5a2" providerId="Windows Live" clId="Web-{EBE18D52-42FD-4032-A4DE-C54824AAA86E}" dt="2024-12-12T08:43:04.537" v="19"/>
          <ac:spMkLst>
            <pc:docMk/>
            <pc:sldMk cId="2547415327" sldId="259"/>
            <ac:spMk id="2" creationId="{321DEC02-7313-5FBE-1BDE-2E82477DC577}"/>
          </ac:spMkLst>
        </pc:spChg>
        <pc:spChg chg="mod">
          <ac:chgData name="tope ariyo" userId="f5ac932a14cfe5a2" providerId="Windows Live" clId="Web-{EBE18D52-42FD-4032-A4DE-C54824AAA86E}" dt="2024-12-12T08:43:04.537" v="21"/>
          <ac:spMkLst>
            <pc:docMk/>
            <pc:sldMk cId="2547415327" sldId="259"/>
            <ac:spMk id="3" creationId="{DD9A9DB1-660F-F3CA-65E6-ECC115A2687A}"/>
          </ac:spMkLst>
        </pc:spChg>
        <pc:spChg chg="mod">
          <ac:chgData name="tope ariyo" userId="f5ac932a14cfe5a2" providerId="Windows Live" clId="Web-{EBE18D52-42FD-4032-A4DE-C54824AAA86E}" dt="2024-12-12T08:43:04.537" v="20"/>
          <ac:spMkLst>
            <pc:docMk/>
            <pc:sldMk cId="2547415327" sldId="259"/>
            <ac:spMk id="4" creationId="{8F259148-594C-398F-4041-525E9BF47EBF}"/>
          </ac:spMkLst>
        </pc:spChg>
      </pc:sldChg>
      <pc:sldChg chg="addSp delSp modSp new del">
        <pc:chgData name="tope ariyo" userId="f5ac932a14cfe5a2" providerId="Windows Live" clId="Web-{EBE18D52-42FD-4032-A4DE-C54824AAA86E}" dt="2024-12-12T08:54:21.534" v="194"/>
        <pc:sldMkLst>
          <pc:docMk/>
          <pc:sldMk cId="2921660124" sldId="260"/>
        </pc:sldMkLst>
        <pc:spChg chg="del">
          <ac:chgData name="tope ariyo" userId="f5ac932a14cfe5a2" providerId="Windows Live" clId="Web-{EBE18D52-42FD-4032-A4DE-C54824AAA86E}" dt="2024-12-12T08:43:22.271" v="48"/>
          <ac:spMkLst>
            <pc:docMk/>
            <pc:sldMk cId="2921660124" sldId="260"/>
            <ac:spMk id="2" creationId="{36B5ADB4-135E-DE7D-5A1D-0CCD52595C31}"/>
          </ac:spMkLst>
        </pc:spChg>
        <pc:spChg chg="mod">
          <ac:chgData name="tope ariyo" userId="f5ac932a14cfe5a2" providerId="Windows Live" clId="Web-{EBE18D52-42FD-4032-A4DE-C54824AAA86E}" dt="2024-12-12T08:43:02.552" v="16"/>
          <ac:spMkLst>
            <pc:docMk/>
            <pc:sldMk cId="2921660124" sldId="260"/>
            <ac:spMk id="3" creationId="{B633166F-A234-64EE-844B-15CDD5867F1D}"/>
          </ac:spMkLst>
        </pc:spChg>
        <pc:spChg chg="mod">
          <ac:chgData name="tope ariyo" userId="f5ac932a14cfe5a2" providerId="Windows Live" clId="Web-{EBE18D52-42FD-4032-A4DE-C54824AAA86E}" dt="2024-12-12T08:43:02.537" v="15"/>
          <ac:spMkLst>
            <pc:docMk/>
            <pc:sldMk cId="2921660124" sldId="260"/>
            <ac:spMk id="4" creationId="{63405C9F-9411-38D4-3093-6DFB7DF884CB}"/>
          </ac:spMkLst>
        </pc:spChg>
        <pc:spChg chg="mod">
          <ac:chgData name="tope ariyo" userId="f5ac932a14cfe5a2" providerId="Windows Live" clId="Web-{EBE18D52-42FD-4032-A4DE-C54824AAA86E}" dt="2024-12-12T08:43:02.552" v="18"/>
          <ac:spMkLst>
            <pc:docMk/>
            <pc:sldMk cId="2921660124" sldId="260"/>
            <ac:spMk id="5" creationId="{B213C194-FAAA-1EAD-3733-6C2BDD7C86A5}"/>
          </ac:spMkLst>
        </pc:spChg>
        <pc:spChg chg="mod">
          <ac:chgData name="tope ariyo" userId="f5ac932a14cfe5a2" providerId="Windows Live" clId="Web-{EBE18D52-42FD-4032-A4DE-C54824AAA86E}" dt="2024-12-12T08:43:02.552" v="17"/>
          <ac:spMkLst>
            <pc:docMk/>
            <pc:sldMk cId="2921660124" sldId="260"/>
            <ac:spMk id="6" creationId="{F06D4EBC-E733-BF8A-054A-3CE422B354AB}"/>
          </ac:spMkLst>
        </pc:spChg>
        <pc:spChg chg="mod">
          <ac:chgData name="tope ariyo" userId="f5ac932a14cfe5a2" providerId="Windows Live" clId="Web-{EBE18D52-42FD-4032-A4DE-C54824AAA86E}" dt="2024-12-12T08:43:02.537" v="14"/>
          <ac:spMkLst>
            <pc:docMk/>
            <pc:sldMk cId="2921660124" sldId="260"/>
            <ac:spMk id="7" creationId="{0AD5B9B5-2821-37BA-665E-61DB43CE617A}"/>
          </ac:spMkLst>
        </pc:spChg>
        <pc:picChg chg="add mod ord">
          <ac:chgData name="tope ariyo" userId="f5ac932a14cfe5a2" providerId="Windows Live" clId="Web-{EBE18D52-42FD-4032-A4DE-C54824AAA86E}" dt="2024-12-12T08:43:22.271" v="48"/>
          <ac:picMkLst>
            <pc:docMk/>
            <pc:sldMk cId="2921660124" sldId="260"/>
            <ac:picMk id="8" creationId="{8ED3F899-FDD3-8011-7F31-7446857CB8C3}"/>
          </ac:picMkLst>
        </pc:picChg>
      </pc:sldChg>
      <pc:sldChg chg="addSp delSp modSp new del">
        <pc:chgData name="tope ariyo" userId="f5ac932a14cfe5a2" providerId="Windows Live" clId="Web-{EBE18D52-42FD-4032-A4DE-C54824AAA86E}" dt="2024-12-12T08:54:17.877" v="193"/>
        <pc:sldMkLst>
          <pc:docMk/>
          <pc:sldMk cId="3809610798" sldId="261"/>
        </pc:sldMkLst>
        <pc:spChg chg="mod">
          <ac:chgData name="tope ariyo" userId="f5ac932a14cfe5a2" providerId="Windows Live" clId="Web-{EBE18D52-42FD-4032-A4DE-C54824AAA86E}" dt="2024-12-12T08:43:00.584" v="11"/>
          <ac:spMkLst>
            <pc:docMk/>
            <pc:sldMk cId="3809610798" sldId="261"/>
            <ac:spMk id="2" creationId="{1FB64328-5F9A-DDDA-8B55-515332186BDD}"/>
          </ac:spMkLst>
        </pc:spChg>
        <pc:spChg chg="mod">
          <ac:chgData name="tope ariyo" userId="f5ac932a14cfe5a2" providerId="Windows Live" clId="Web-{EBE18D52-42FD-4032-A4DE-C54824AAA86E}" dt="2024-12-12T08:43:00.599" v="13"/>
          <ac:spMkLst>
            <pc:docMk/>
            <pc:sldMk cId="3809610798" sldId="261"/>
            <ac:spMk id="3" creationId="{16F1404E-D1D4-0C05-4BEC-0332F9316278}"/>
          </ac:spMkLst>
        </pc:spChg>
        <pc:spChg chg="del">
          <ac:chgData name="tope ariyo" userId="f5ac932a14cfe5a2" providerId="Windows Live" clId="Web-{EBE18D52-42FD-4032-A4DE-C54824AAA86E}" dt="2024-12-12T08:43:18.334" v="47"/>
          <ac:spMkLst>
            <pc:docMk/>
            <pc:sldMk cId="3809610798" sldId="261"/>
            <ac:spMk id="4" creationId="{8FA60E6E-2CE3-0D47-F46D-87E43FDE7315}"/>
          </ac:spMkLst>
        </pc:spChg>
        <pc:spChg chg="mod">
          <ac:chgData name="tope ariyo" userId="f5ac932a14cfe5a2" providerId="Windows Live" clId="Web-{EBE18D52-42FD-4032-A4DE-C54824AAA86E}" dt="2024-12-12T08:43:00.584" v="12"/>
          <ac:spMkLst>
            <pc:docMk/>
            <pc:sldMk cId="3809610798" sldId="261"/>
            <ac:spMk id="5" creationId="{F7D44E41-A6C8-EF8F-D574-17C4150C1AEA}"/>
          </ac:spMkLst>
        </pc:spChg>
        <pc:picChg chg="add mod ord">
          <ac:chgData name="tope ariyo" userId="f5ac932a14cfe5a2" providerId="Windows Live" clId="Web-{EBE18D52-42FD-4032-A4DE-C54824AAA86E}" dt="2024-12-12T08:43:18.334" v="47"/>
          <ac:picMkLst>
            <pc:docMk/>
            <pc:sldMk cId="3809610798" sldId="261"/>
            <ac:picMk id="6" creationId="{594E83DE-B406-9488-0F21-EFDF19C2317C}"/>
          </ac:picMkLst>
        </pc:picChg>
      </pc:sldChg>
      <pc:sldChg chg="modSp add del">
        <pc:chgData name="tope ariyo" userId="f5ac932a14cfe5a2" providerId="Windows Live" clId="Web-{EBE18D52-42FD-4032-A4DE-C54824AAA86E}" dt="2024-12-12T08:54:28.737" v="196"/>
        <pc:sldMkLst>
          <pc:docMk/>
          <pc:sldMk cId="677506561" sldId="262"/>
        </pc:sldMkLst>
        <pc:spChg chg="mod">
          <ac:chgData name="tope ariyo" userId="f5ac932a14cfe5a2" providerId="Windows Live" clId="Web-{EBE18D52-42FD-4032-A4DE-C54824AAA86E}" dt="2024-12-12T08:43:09.224" v="33"/>
          <ac:spMkLst>
            <pc:docMk/>
            <pc:sldMk cId="677506561" sldId="262"/>
            <ac:spMk id="3" creationId="{00000000-0000-0000-0000-000000000000}"/>
          </ac:spMkLst>
        </pc:spChg>
        <pc:spChg chg="mod">
          <ac:chgData name="tope ariyo" userId="f5ac932a14cfe5a2" providerId="Windows Live" clId="Web-{EBE18D52-42FD-4032-A4DE-C54824AAA86E}" dt="2024-12-12T08:43:09.240" v="36"/>
          <ac:spMkLst>
            <pc:docMk/>
            <pc:sldMk cId="677506561" sldId="262"/>
            <ac:spMk id="5" creationId="{00000000-0000-0000-0000-000000000000}"/>
          </ac:spMkLst>
        </pc:spChg>
      </pc:sldChg>
      <pc:sldChg chg="addSp delSp modSp add">
        <pc:chgData name="tope ariyo" userId="f5ac932a14cfe5a2" providerId="Windows Live" clId="Web-{EBE18D52-42FD-4032-A4DE-C54824AAA86E}" dt="2024-12-12T08:55:17.815" v="234" actId="20577"/>
        <pc:sldMkLst>
          <pc:docMk/>
          <pc:sldMk cId="1236042803" sldId="263"/>
        </pc:sldMkLst>
        <pc:spChg chg="del">
          <ac:chgData name="tope ariyo" userId="f5ac932a14cfe5a2" providerId="Windows Live" clId="Web-{EBE18D52-42FD-4032-A4DE-C54824AAA86E}" dt="2024-12-12T08:53:05.815" v="58"/>
          <ac:spMkLst>
            <pc:docMk/>
            <pc:sldMk cId="1236042803" sldId="263"/>
            <ac:spMk id="2" creationId="{A943AD5F-42A8-045B-9109-83990EBE597F}"/>
          </ac:spMkLst>
        </pc:spChg>
        <pc:spChg chg="mod">
          <ac:chgData name="tope ariyo" userId="f5ac932a14cfe5a2" providerId="Windows Live" clId="Web-{EBE18D52-42FD-4032-A4DE-C54824AAA86E}" dt="2024-12-12T08:55:17.815" v="234" actId="20577"/>
          <ac:spMkLst>
            <pc:docMk/>
            <pc:sldMk cId="1236042803" sldId="263"/>
            <ac:spMk id="3" creationId="{E39AA506-5A0C-FD86-812B-742C3B2346CD}"/>
          </ac:spMkLst>
        </pc:spChg>
        <pc:spChg chg="mod">
          <ac:chgData name="tope ariyo" userId="f5ac932a14cfe5a2" providerId="Windows Live" clId="Web-{EBE18D52-42FD-4032-A4DE-C54824AAA86E}" dt="2024-12-12T08:53:04.456" v="57"/>
          <ac:spMkLst>
            <pc:docMk/>
            <pc:sldMk cId="1236042803" sldId="263"/>
            <ac:spMk id="4" creationId="{E606A000-B4B6-20E6-5D01-B0DEC30D643A}"/>
          </ac:spMkLst>
        </pc:spChg>
        <pc:spChg chg="mod">
          <ac:chgData name="tope ariyo" userId="f5ac932a14cfe5a2" providerId="Windows Live" clId="Web-{EBE18D52-42FD-4032-A4DE-C54824AAA86E}" dt="2024-12-12T08:53:04.456" v="55"/>
          <ac:spMkLst>
            <pc:docMk/>
            <pc:sldMk cId="1236042803" sldId="263"/>
            <ac:spMk id="6" creationId="{09E17964-E48D-C765-D844-46B272715C16}"/>
          </ac:spMkLst>
        </pc:spChg>
        <pc:picChg chg="add mod ord">
          <ac:chgData name="tope ariyo" userId="f5ac932a14cfe5a2" providerId="Windows Live" clId="Web-{EBE18D52-42FD-4032-A4DE-C54824AAA86E}" dt="2024-12-12T08:53:05.815" v="58"/>
          <ac:picMkLst>
            <pc:docMk/>
            <pc:sldMk cId="1236042803" sldId="263"/>
            <ac:picMk id="7" creationId="{DD070F8F-A405-BDA8-6DA6-4191E4540D5E}"/>
          </ac:picMkLst>
        </pc:picChg>
      </pc:sldChg>
      <pc:sldChg chg="addSp delSp modSp new">
        <pc:chgData name="tope ariyo" userId="f5ac932a14cfe5a2" providerId="Windows Live" clId="Web-{EBE18D52-42FD-4032-A4DE-C54824AAA86E}" dt="2024-12-12T08:53:50.565" v="191"/>
        <pc:sldMkLst>
          <pc:docMk/>
          <pc:sldMk cId="3746162778" sldId="264"/>
        </pc:sldMkLst>
        <pc:spChg chg="mod">
          <ac:chgData name="tope ariyo" userId="f5ac932a14cfe5a2" providerId="Windows Live" clId="Web-{EBE18D52-42FD-4032-A4DE-C54824AAA86E}" dt="2024-12-12T08:53:35.706" v="181"/>
          <ac:spMkLst>
            <pc:docMk/>
            <pc:sldMk cId="3746162778" sldId="264"/>
            <ac:spMk id="2" creationId="{EB01E177-2419-0CA6-B878-53FA219C17A3}"/>
          </ac:spMkLst>
        </pc:spChg>
        <pc:spChg chg="del">
          <ac:chgData name="tope ariyo" userId="f5ac932a14cfe5a2" providerId="Windows Live" clId="Web-{EBE18D52-42FD-4032-A4DE-C54824AAA86E}" dt="2024-12-12T08:53:49.846" v="190"/>
          <ac:spMkLst>
            <pc:docMk/>
            <pc:sldMk cId="3746162778" sldId="264"/>
            <ac:spMk id="4" creationId="{AC0BC241-3B88-166F-5E66-B35B773EFA88}"/>
          </ac:spMkLst>
        </pc:spChg>
        <pc:spChg chg="del">
          <ac:chgData name="tope ariyo" userId="f5ac932a14cfe5a2" providerId="Windows Live" clId="Web-{EBE18D52-42FD-4032-A4DE-C54824AAA86E}" dt="2024-12-12T08:53:50.565" v="191"/>
          <ac:spMkLst>
            <pc:docMk/>
            <pc:sldMk cId="3746162778" sldId="264"/>
            <ac:spMk id="5" creationId="{783C736A-9B86-2EFC-8CCB-E9A957F23BDF}"/>
          </ac:spMkLst>
        </pc:spChg>
        <pc:spChg chg="mod">
          <ac:chgData name="tope ariyo" userId="f5ac932a14cfe5a2" providerId="Windows Live" clId="Web-{EBE18D52-42FD-4032-A4DE-C54824AAA86E}" dt="2024-12-12T08:53:35.706" v="183"/>
          <ac:spMkLst>
            <pc:docMk/>
            <pc:sldMk cId="3746162778" sldId="264"/>
            <ac:spMk id="6" creationId="{AB2C4B95-921C-354A-A4B5-C6FB9394CA12}"/>
          </ac:spMkLst>
        </pc:spChg>
        <pc:spChg chg="mod">
          <ac:chgData name="tope ariyo" userId="f5ac932a14cfe5a2" providerId="Windows Live" clId="Web-{EBE18D52-42FD-4032-A4DE-C54824AAA86E}" dt="2024-12-12T08:53:35.721" v="184"/>
          <ac:spMkLst>
            <pc:docMk/>
            <pc:sldMk cId="3746162778" sldId="264"/>
            <ac:spMk id="7" creationId="{2D066D15-D6F4-3EF4-3519-01136AEE383D}"/>
          </ac:spMkLst>
        </pc:spChg>
        <pc:spChg chg="mod">
          <ac:chgData name="tope ariyo" userId="f5ac932a14cfe5a2" providerId="Windows Live" clId="Web-{EBE18D52-42FD-4032-A4DE-C54824AAA86E}" dt="2024-12-12T08:53:35.706" v="182"/>
          <ac:spMkLst>
            <pc:docMk/>
            <pc:sldMk cId="3746162778" sldId="264"/>
            <ac:spMk id="8" creationId="{3DBDFFA8-E244-F6ED-E334-A5AF94463146}"/>
          </ac:spMkLst>
        </pc:spChg>
        <pc:picChg chg="add mod ord">
          <ac:chgData name="tope ariyo" userId="f5ac932a14cfe5a2" providerId="Windows Live" clId="Web-{EBE18D52-42FD-4032-A4DE-C54824AAA86E}" dt="2024-12-12T08:53:49.846" v="190"/>
          <ac:picMkLst>
            <pc:docMk/>
            <pc:sldMk cId="3746162778" sldId="264"/>
            <ac:picMk id="9" creationId="{97CABCC3-88F4-1C8D-1F94-D2C16A6F4E42}"/>
          </ac:picMkLst>
        </pc:picChg>
        <pc:picChg chg="add mod ord">
          <ac:chgData name="tope ariyo" userId="f5ac932a14cfe5a2" providerId="Windows Live" clId="Web-{EBE18D52-42FD-4032-A4DE-C54824AAA86E}" dt="2024-12-12T08:53:50.565" v="191"/>
          <ac:picMkLst>
            <pc:docMk/>
            <pc:sldMk cId="3746162778" sldId="264"/>
            <ac:picMk id="10" creationId="{4774811B-2366-D7FD-0FCE-7A8473620AC4}"/>
          </ac:picMkLst>
        </pc:picChg>
      </pc:sldChg>
      <pc:sldChg chg="addSp delSp modSp new">
        <pc:chgData name="tope ariyo" userId="f5ac932a14cfe5a2" providerId="Windows Live" clId="Web-{EBE18D52-42FD-4032-A4DE-C54824AAA86E}" dt="2024-12-12T08:53:46.971" v="189"/>
        <pc:sldMkLst>
          <pc:docMk/>
          <pc:sldMk cId="3835745623" sldId="265"/>
        </pc:sldMkLst>
        <pc:spChg chg="mod">
          <ac:chgData name="tope ariyo" userId="f5ac932a14cfe5a2" providerId="Windows Live" clId="Web-{EBE18D52-42FD-4032-A4DE-C54824AAA86E}" dt="2024-12-12T08:53:33.315" v="169"/>
          <ac:spMkLst>
            <pc:docMk/>
            <pc:sldMk cId="3835745623" sldId="265"/>
            <ac:spMk id="2" creationId="{0A421E12-F061-6FCB-5319-4F5573DBD00A}"/>
          </ac:spMkLst>
        </pc:spChg>
        <pc:spChg chg="mod">
          <ac:chgData name="tope ariyo" userId="f5ac932a14cfe5a2" providerId="Windows Live" clId="Web-{EBE18D52-42FD-4032-A4DE-C54824AAA86E}" dt="2024-12-12T08:53:33.315" v="170"/>
          <ac:spMkLst>
            <pc:docMk/>
            <pc:sldMk cId="3835745623" sldId="265"/>
            <ac:spMk id="4" creationId="{BAFCD6CA-BC22-E32E-420E-BD4944CF062B}"/>
          </ac:spMkLst>
        </pc:spChg>
        <pc:spChg chg="mod">
          <ac:chgData name="tope ariyo" userId="f5ac932a14cfe5a2" providerId="Windows Live" clId="Web-{EBE18D52-42FD-4032-A4DE-C54824AAA86E}" dt="2024-12-12T08:53:33.331" v="171"/>
          <ac:spMkLst>
            <pc:docMk/>
            <pc:sldMk cId="3835745623" sldId="265"/>
            <ac:spMk id="5" creationId="{C05B65B1-475B-1C04-1B79-FB0473E479CC}"/>
          </ac:spMkLst>
        </pc:spChg>
        <pc:spChg chg="mod">
          <ac:chgData name="tope ariyo" userId="f5ac932a14cfe5a2" providerId="Windows Live" clId="Web-{EBE18D52-42FD-4032-A4DE-C54824AAA86E}" dt="2024-12-12T08:53:33.331" v="172"/>
          <ac:spMkLst>
            <pc:docMk/>
            <pc:sldMk cId="3835745623" sldId="265"/>
            <ac:spMk id="6" creationId="{61F7C384-7F11-A5FB-6BF1-F007E9C883BC}"/>
          </ac:spMkLst>
        </pc:spChg>
        <pc:spChg chg="del">
          <ac:chgData name="tope ariyo" userId="f5ac932a14cfe5a2" providerId="Windows Live" clId="Web-{EBE18D52-42FD-4032-A4DE-C54824AAA86E}" dt="2024-12-12T08:53:46.143" v="188"/>
          <ac:spMkLst>
            <pc:docMk/>
            <pc:sldMk cId="3835745623" sldId="265"/>
            <ac:spMk id="7" creationId="{4C888FCE-6B62-A784-BF16-274399F9562A}"/>
          </ac:spMkLst>
        </pc:spChg>
        <pc:spChg chg="mod">
          <ac:chgData name="tope ariyo" userId="f5ac932a14cfe5a2" providerId="Windows Live" clId="Web-{EBE18D52-42FD-4032-A4DE-C54824AAA86E}" dt="2024-12-12T08:53:33.346" v="174"/>
          <ac:spMkLst>
            <pc:docMk/>
            <pc:sldMk cId="3835745623" sldId="265"/>
            <ac:spMk id="8" creationId="{BDC84992-5FCA-655D-15EC-68C4D840DC6A}"/>
          </ac:spMkLst>
        </pc:spChg>
        <pc:spChg chg="del">
          <ac:chgData name="tope ariyo" userId="f5ac932a14cfe5a2" providerId="Windows Live" clId="Web-{EBE18D52-42FD-4032-A4DE-C54824AAA86E}" dt="2024-12-12T08:53:46.971" v="189"/>
          <ac:spMkLst>
            <pc:docMk/>
            <pc:sldMk cId="3835745623" sldId="265"/>
            <ac:spMk id="9" creationId="{6071F96A-A6B5-7B78-D1E3-002719B448C1}"/>
          </ac:spMkLst>
        </pc:spChg>
        <pc:spChg chg="mod">
          <ac:chgData name="tope ariyo" userId="f5ac932a14cfe5a2" providerId="Windows Live" clId="Web-{EBE18D52-42FD-4032-A4DE-C54824AAA86E}" dt="2024-12-12T08:53:33.331" v="173"/>
          <ac:spMkLst>
            <pc:docMk/>
            <pc:sldMk cId="3835745623" sldId="265"/>
            <ac:spMk id="10" creationId="{F110B92F-06B2-2EA1-62BC-C67A88B2F88B}"/>
          </ac:spMkLst>
        </pc:spChg>
        <pc:picChg chg="add mod ord">
          <ac:chgData name="tope ariyo" userId="f5ac932a14cfe5a2" providerId="Windows Live" clId="Web-{EBE18D52-42FD-4032-A4DE-C54824AAA86E}" dt="2024-12-12T08:53:46.143" v="188"/>
          <ac:picMkLst>
            <pc:docMk/>
            <pc:sldMk cId="3835745623" sldId="265"/>
            <ac:picMk id="11" creationId="{C26BF03A-E58B-2C57-407D-156FBFA51403}"/>
          </ac:picMkLst>
        </pc:picChg>
        <pc:picChg chg="add mod ord">
          <ac:chgData name="tope ariyo" userId="f5ac932a14cfe5a2" providerId="Windows Live" clId="Web-{EBE18D52-42FD-4032-A4DE-C54824AAA86E}" dt="2024-12-12T08:53:46.971" v="189"/>
          <ac:picMkLst>
            <pc:docMk/>
            <pc:sldMk cId="3835745623" sldId="265"/>
            <ac:picMk id="12" creationId="{A0F085CD-C385-0B66-72F6-2C40120FA778}"/>
          </ac:picMkLst>
        </pc:picChg>
      </pc:sldChg>
      <pc:sldChg chg="addSp delSp modSp new">
        <pc:chgData name="tope ariyo" userId="f5ac932a14cfe5a2" providerId="Windows Live" clId="Web-{EBE18D52-42FD-4032-A4DE-C54824AAA86E}" dt="2024-12-12T08:53:43.440" v="187"/>
        <pc:sldMkLst>
          <pc:docMk/>
          <pc:sldMk cId="2045190122" sldId="266"/>
        </pc:sldMkLst>
        <pc:spChg chg="mod">
          <ac:chgData name="tope ariyo" userId="f5ac932a14cfe5a2" providerId="Windows Live" clId="Web-{EBE18D52-42FD-4032-A4DE-C54824AAA86E}" dt="2024-12-12T08:53:25.909" v="129"/>
          <ac:spMkLst>
            <pc:docMk/>
            <pc:sldMk cId="2045190122" sldId="266"/>
            <ac:spMk id="2" creationId="{0C901650-31A3-7E53-AF65-CE88808B28A3}"/>
          </ac:spMkLst>
        </pc:spChg>
        <pc:spChg chg="del">
          <ac:chgData name="tope ariyo" userId="f5ac932a14cfe5a2" providerId="Windows Live" clId="Web-{EBE18D52-42FD-4032-A4DE-C54824AAA86E}" dt="2024-12-12T08:53:43.440" v="187"/>
          <ac:spMkLst>
            <pc:docMk/>
            <pc:sldMk cId="2045190122" sldId="266"/>
            <ac:spMk id="4" creationId="{EBDBE297-7392-853E-6227-4863376C955B}"/>
          </ac:spMkLst>
        </pc:spChg>
        <pc:spChg chg="del">
          <ac:chgData name="tope ariyo" userId="f5ac932a14cfe5a2" providerId="Windows Live" clId="Web-{EBE18D52-42FD-4032-A4DE-C54824AAA86E}" dt="2024-12-12T08:53:42.221" v="186"/>
          <ac:spMkLst>
            <pc:docMk/>
            <pc:sldMk cId="2045190122" sldId="266"/>
            <ac:spMk id="5" creationId="{5418B073-797C-C9FF-08F4-4F71EC56562C}"/>
          </ac:spMkLst>
        </pc:spChg>
        <pc:spChg chg="mod">
          <ac:chgData name="tope ariyo" userId="f5ac932a14cfe5a2" providerId="Windows Live" clId="Web-{EBE18D52-42FD-4032-A4DE-C54824AAA86E}" dt="2024-12-12T08:53:25.924" v="132"/>
          <ac:spMkLst>
            <pc:docMk/>
            <pc:sldMk cId="2045190122" sldId="266"/>
            <ac:spMk id="6" creationId="{1403AAD6-4F92-1F98-A8E7-FCF9928949E6}"/>
          </ac:spMkLst>
        </pc:spChg>
        <pc:spChg chg="mod">
          <ac:chgData name="tope ariyo" userId="f5ac932a14cfe5a2" providerId="Windows Live" clId="Web-{EBE18D52-42FD-4032-A4DE-C54824AAA86E}" dt="2024-12-12T08:53:25.924" v="131"/>
          <ac:spMkLst>
            <pc:docMk/>
            <pc:sldMk cId="2045190122" sldId="266"/>
            <ac:spMk id="7" creationId="{E3DB671E-19C6-7143-452F-0496AA1C420E}"/>
          </ac:spMkLst>
        </pc:spChg>
        <pc:spChg chg="mod">
          <ac:chgData name="tope ariyo" userId="f5ac932a14cfe5a2" providerId="Windows Live" clId="Web-{EBE18D52-42FD-4032-A4DE-C54824AAA86E}" dt="2024-12-12T08:53:25.940" v="134"/>
          <ac:spMkLst>
            <pc:docMk/>
            <pc:sldMk cId="2045190122" sldId="266"/>
            <ac:spMk id="8" creationId="{1B51E6F4-E43E-C3EE-3F54-C7C7CCFA6EE3}"/>
          </ac:spMkLst>
        </pc:spChg>
        <pc:spChg chg="mod">
          <ac:chgData name="tope ariyo" userId="f5ac932a14cfe5a2" providerId="Windows Live" clId="Web-{EBE18D52-42FD-4032-A4DE-C54824AAA86E}" dt="2024-12-12T08:53:25.940" v="133"/>
          <ac:spMkLst>
            <pc:docMk/>
            <pc:sldMk cId="2045190122" sldId="266"/>
            <ac:spMk id="9" creationId="{DCF181F4-1CCC-2550-CB60-8CA8CC26FD41}"/>
          </ac:spMkLst>
        </pc:spChg>
        <pc:spChg chg="mod">
          <ac:chgData name="tope ariyo" userId="f5ac932a14cfe5a2" providerId="Windows Live" clId="Web-{EBE18D52-42FD-4032-A4DE-C54824AAA86E}" dt="2024-12-12T08:53:25.956" v="136"/>
          <ac:spMkLst>
            <pc:docMk/>
            <pc:sldMk cId="2045190122" sldId="266"/>
            <ac:spMk id="10" creationId="{320AE5A6-CB19-99FA-11B3-E3B262AB95E9}"/>
          </ac:spMkLst>
        </pc:spChg>
        <pc:spChg chg="mod">
          <ac:chgData name="tope ariyo" userId="f5ac932a14cfe5a2" providerId="Windows Live" clId="Web-{EBE18D52-42FD-4032-A4DE-C54824AAA86E}" dt="2024-12-12T08:53:25.956" v="135"/>
          <ac:spMkLst>
            <pc:docMk/>
            <pc:sldMk cId="2045190122" sldId="266"/>
            <ac:spMk id="11" creationId="{517A9BB4-7720-61B8-3E32-ACDC42A94A1B}"/>
          </ac:spMkLst>
        </pc:spChg>
        <pc:spChg chg="mod">
          <ac:chgData name="tope ariyo" userId="f5ac932a14cfe5a2" providerId="Windows Live" clId="Web-{EBE18D52-42FD-4032-A4DE-C54824AAA86E}" dt="2024-12-12T08:53:25.909" v="130"/>
          <ac:spMkLst>
            <pc:docMk/>
            <pc:sldMk cId="2045190122" sldId="266"/>
            <ac:spMk id="12" creationId="{14E159F6-AEC0-E2D5-5D91-6A765744C2C5}"/>
          </ac:spMkLst>
        </pc:spChg>
        <pc:picChg chg="add mod ord">
          <ac:chgData name="tope ariyo" userId="f5ac932a14cfe5a2" providerId="Windows Live" clId="Web-{EBE18D52-42FD-4032-A4DE-C54824AAA86E}" dt="2024-12-12T08:53:42.221" v="186"/>
          <ac:picMkLst>
            <pc:docMk/>
            <pc:sldMk cId="2045190122" sldId="266"/>
            <ac:picMk id="13" creationId="{627F6BBC-9430-BBC4-28FC-3C1D83D9A666}"/>
          </ac:picMkLst>
        </pc:picChg>
        <pc:picChg chg="add mod ord">
          <ac:chgData name="tope ariyo" userId="f5ac932a14cfe5a2" providerId="Windows Live" clId="Web-{EBE18D52-42FD-4032-A4DE-C54824AAA86E}" dt="2024-12-12T08:53:43.440" v="187"/>
          <ac:picMkLst>
            <pc:docMk/>
            <pc:sldMk cId="2045190122" sldId="266"/>
            <ac:picMk id="14" creationId="{704CF315-0BC9-7250-6767-F13945C55CEC}"/>
          </ac:picMkLst>
        </pc:picChg>
      </pc:sldChg>
      <pc:sldChg chg="addSp delSp modSp new">
        <pc:chgData name="tope ariyo" userId="f5ac932a14cfe5a2" providerId="Windows Live" clId="Web-{EBE18D52-42FD-4032-A4DE-C54824AAA86E}" dt="2024-12-12T09:03:55.421" v="259" actId="20577"/>
        <pc:sldMkLst>
          <pc:docMk/>
          <pc:sldMk cId="502082561" sldId="267"/>
        </pc:sldMkLst>
        <pc:spChg chg="mod">
          <ac:chgData name="tope ariyo" userId="f5ac932a14cfe5a2" providerId="Windows Live" clId="Web-{EBE18D52-42FD-4032-A4DE-C54824AAA86E}" dt="2024-12-12T08:53:24.206" v="113"/>
          <ac:spMkLst>
            <pc:docMk/>
            <pc:sldMk cId="502082561" sldId="267"/>
            <ac:spMk id="2" creationId="{D899E18E-31B3-223B-8859-AED54747BEF8}"/>
          </ac:spMkLst>
        </pc:spChg>
        <pc:spChg chg="mod">
          <ac:chgData name="tope ariyo" userId="f5ac932a14cfe5a2" providerId="Windows Live" clId="Web-{EBE18D52-42FD-4032-A4DE-C54824AAA86E}" dt="2024-12-12T08:53:24.206" v="114"/>
          <ac:spMkLst>
            <pc:docMk/>
            <pc:sldMk cId="502082561" sldId="267"/>
            <ac:spMk id="4" creationId="{2D99F736-42DE-08F3-8A0F-A10A2ADE0580}"/>
          </ac:spMkLst>
        </pc:spChg>
        <pc:spChg chg="del">
          <ac:chgData name="tope ariyo" userId="f5ac932a14cfe5a2" providerId="Windows Live" clId="Web-{EBE18D52-42FD-4032-A4DE-C54824AAA86E}" dt="2024-12-12T08:53:39.627" v="185"/>
          <ac:spMkLst>
            <pc:docMk/>
            <pc:sldMk cId="502082561" sldId="267"/>
            <ac:spMk id="5" creationId="{19F6C626-8E13-5B35-4E81-114B1753ADF8}"/>
          </ac:spMkLst>
        </pc:spChg>
        <pc:spChg chg="mod">
          <ac:chgData name="tope ariyo" userId="f5ac932a14cfe5a2" providerId="Windows Live" clId="Web-{EBE18D52-42FD-4032-A4DE-C54824AAA86E}" dt="2024-12-12T08:53:24.221" v="115"/>
          <ac:spMkLst>
            <pc:docMk/>
            <pc:sldMk cId="502082561" sldId="267"/>
            <ac:spMk id="6" creationId="{A6DC6503-FC4A-7960-D3B4-B18665D0F5F4}"/>
          </ac:spMkLst>
        </pc:spChg>
        <pc:spChg chg="mod">
          <ac:chgData name="tope ariyo" userId="f5ac932a14cfe5a2" providerId="Windows Live" clId="Web-{EBE18D52-42FD-4032-A4DE-C54824AAA86E}" dt="2024-12-12T09:03:55.421" v="259" actId="20577"/>
          <ac:spMkLst>
            <pc:docMk/>
            <pc:sldMk cId="502082561" sldId="267"/>
            <ac:spMk id="7" creationId="{79E4D02A-A866-4980-AD9D-7C19F0B5C47F}"/>
          </ac:spMkLst>
        </pc:spChg>
        <pc:spChg chg="mod">
          <ac:chgData name="tope ariyo" userId="f5ac932a14cfe5a2" providerId="Windows Live" clId="Web-{EBE18D52-42FD-4032-A4DE-C54824AAA86E}" dt="2024-12-12T08:53:24.237" v="117"/>
          <ac:spMkLst>
            <pc:docMk/>
            <pc:sldMk cId="502082561" sldId="267"/>
            <ac:spMk id="8" creationId="{A048D978-28E8-6131-5148-86EBF8813D88}"/>
          </ac:spMkLst>
        </pc:spChg>
        <pc:spChg chg="mod">
          <ac:chgData name="tope ariyo" userId="f5ac932a14cfe5a2" providerId="Windows Live" clId="Web-{EBE18D52-42FD-4032-A4DE-C54824AAA86E}" dt="2024-12-12T09:02:57.094" v="255" actId="14100"/>
          <ac:spMkLst>
            <pc:docMk/>
            <pc:sldMk cId="502082561" sldId="267"/>
            <ac:spMk id="9" creationId="{E8DC4CA8-F167-051C-0EBF-46042C9CCE03}"/>
          </ac:spMkLst>
        </pc:spChg>
        <pc:picChg chg="add mod ord">
          <ac:chgData name="tope ariyo" userId="f5ac932a14cfe5a2" providerId="Windows Live" clId="Web-{EBE18D52-42FD-4032-A4DE-C54824AAA86E}" dt="2024-12-12T08:53:39.627" v="185"/>
          <ac:picMkLst>
            <pc:docMk/>
            <pc:sldMk cId="502082561" sldId="267"/>
            <ac:picMk id="10" creationId="{C321966E-DFED-D889-B9F4-1E48C65A6FC2}"/>
          </ac:picMkLst>
        </pc:picChg>
      </pc:sldChg>
      <pc:sldChg chg="modSp add">
        <pc:chgData name="tope ariyo" userId="f5ac932a14cfe5a2" providerId="Windows Live" clId="Web-{EBE18D52-42FD-4032-A4DE-C54824AAA86E}" dt="2024-12-12T08:53:31.471" v="160"/>
        <pc:sldMkLst>
          <pc:docMk/>
          <pc:sldMk cId="3841622035" sldId="268"/>
        </pc:sldMkLst>
        <pc:spChg chg="mod">
          <ac:chgData name="tope ariyo" userId="f5ac932a14cfe5a2" providerId="Windows Live" clId="Web-{EBE18D52-42FD-4032-A4DE-C54824AAA86E}" dt="2024-12-12T08:53:30.643" v="148"/>
          <ac:spMkLst>
            <pc:docMk/>
            <pc:sldMk cId="3841622035" sldId="268"/>
            <ac:spMk id="3" creationId="{00000000-0000-0000-0000-000000000000}"/>
          </ac:spMkLst>
        </pc:spChg>
        <pc:spChg chg="mod">
          <ac:chgData name="tope ariyo" userId="f5ac932a14cfe5a2" providerId="Windows Live" clId="Web-{EBE18D52-42FD-4032-A4DE-C54824AAA86E}" dt="2024-12-12T08:53:30.659" v="151"/>
          <ac:spMkLst>
            <pc:docMk/>
            <pc:sldMk cId="3841622035" sldId="268"/>
            <ac:spMk id="5" creationId="{00000000-0000-0000-0000-000000000000}"/>
          </ac:spMkLst>
        </pc:spChg>
        <pc:spChg chg="mod">
          <ac:chgData name="tope ariyo" userId="f5ac932a14cfe5a2" providerId="Windows Live" clId="Web-{EBE18D52-42FD-4032-A4DE-C54824AAA86E}" dt="2024-12-12T08:53:31.471" v="160"/>
          <ac:spMkLst>
            <pc:docMk/>
            <pc:sldMk cId="3841622035" sldId="268"/>
            <ac:spMk id="25" creationId="{00000000-0000-0000-0000-000000000000}"/>
          </ac:spMkLst>
        </pc:spChg>
      </pc:sldChg>
      <pc:sldChg chg="addSp modSp add">
        <pc:chgData name="tope ariyo" userId="f5ac932a14cfe5a2" providerId="Windows Live" clId="Web-{EBE18D52-42FD-4032-A4DE-C54824AAA86E}" dt="2024-12-12T08:53:20.065" v="105"/>
        <pc:sldMkLst>
          <pc:docMk/>
          <pc:sldMk cId="3651440386" sldId="269"/>
        </pc:sldMkLst>
        <pc:spChg chg="add mod">
          <ac:chgData name="tope ariyo" userId="f5ac932a14cfe5a2" providerId="Windows Live" clId="Web-{EBE18D52-42FD-4032-A4DE-C54824AAA86E}" dt="2024-12-12T08:53:16.503" v="84"/>
          <ac:spMkLst>
            <pc:docMk/>
            <pc:sldMk cId="3651440386" sldId="269"/>
            <ac:spMk id="5" creationId="{22919B50-0104-4108-931A-298B23E5C4A6}"/>
          </ac:spMkLst>
        </pc:spChg>
        <pc:spChg chg="add mod">
          <ac:chgData name="tope ariyo" userId="f5ac932a14cfe5a2" providerId="Windows Live" clId="Web-{EBE18D52-42FD-4032-A4DE-C54824AAA86E}" dt="2024-12-12T08:53:11.659" v="64"/>
          <ac:spMkLst>
            <pc:docMk/>
            <pc:sldMk cId="3651440386" sldId="269"/>
            <ac:spMk id="6" creationId="{62AE4B40-E389-4EE5-BE56-17224148E828}"/>
          </ac:spMkLst>
        </pc:spChg>
        <pc:spChg chg="add mod">
          <ac:chgData name="tope ariyo" userId="f5ac932a14cfe5a2" providerId="Windows Live" clId="Web-{EBE18D52-42FD-4032-A4DE-C54824AAA86E}" dt="2024-12-12T08:53:11.800" v="66"/>
          <ac:spMkLst>
            <pc:docMk/>
            <pc:sldMk cId="3651440386" sldId="269"/>
            <ac:spMk id="7" creationId="{6F2E4899-B127-4531-A994-08A13C5B7B57}"/>
          </ac:spMkLst>
        </pc:spChg>
        <pc:spChg chg="add mod">
          <ac:chgData name="tope ariyo" userId="f5ac932a14cfe5a2" providerId="Windows Live" clId="Web-{EBE18D52-42FD-4032-A4DE-C54824AAA86E}" dt="2024-12-12T08:53:11.940" v="68"/>
          <ac:spMkLst>
            <pc:docMk/>
            <pc:sldMk cId="3651440386" sldId="269"/>
            <ac:spMk id="8" creationId="{E069191F-36E9-4E46-8CE4-B50EE3617155}"/>
          </ac:spMkLst>
        </pc:spChg>
        <pc:spChg chg="add mod">
          <ac:chgData name="tope ariyo" userId="f5ac932a14cfe5a2" providerId="Windows Live" clId="Web-{EBE18D52-42FD-4032-A4DE-C54824AAA86E}" dt="2024-12-12T08:53:19.174" v="86"/>
          <ac:spMkLst>
            <pc:docMk/>
            <pc:sldMk cId="3651440386" sldId="269"/>
            <ac:spMk id="9" creationId="{4E9E56BC-D695-436A-86C3-0FF9E0E3D055}"/>
          </ac:spMkLst>
        </pc:spChg>
        <pc:spChg chg="add mod">
          <ac:chgData name="tope ariyo" userId="f5ac932a14cfe5a2" providerId="Windows Live" clId="Web-{EBE18D52-42FD-4032-A4DE-C54824AAA86E}" dt="2024-12-12T08:53:19.190" v="88"/>
          <ac:spMkLst>
            <pc:docMk/>
            <pc:sldMk cId="3651440386" sldId="269"/>
            <ac:spMk id="10" creationId="{0D0C31AE-435B-41E5-B3F6-79EB1A715358}"/>
          </ac:spMkLst>
        </pc:spChg>
        <pc:spChg chg="add mod">
          <ac:chgData name="tope ariyo" userId="f5ac932a14cfe5a2" providerId="Windows Live" clId="Web-{EBE18D52-42FD-4032-A4DE-C54824AAA86E}" dt="2024-12-12T08:53:19.206" v="90"/>
          <ac:spMkLst>
            <pc:docMk/>
            <pc:sldMk cId="3651440386" sldId="269"/>
            <ac:spMk id="11" creationId="{02E9B2A4-1415-4A40-8EFE-6A5DA1F07967}"/>
          </ac:spMkLst>
        </pc:spChg>
        <pc:spChg chg="add mod">
          <ac:chgData name="tope ariyo" userId="f5ac932a14cfe5a2" providerId="Windows Live" clId="Web-{EBE18D52-42FD-4032-A4DE-C54824AAA86E}" dt="2024-12-12T08:53:19.206" v="92"/>
          <ac:spMkLst>
            <pc:docMk/>
            <pc:sldMk cId="3651440386" sldId="269"/>
            <ac:spMk id="12" creationId="{6CF20E5C-21CF-48A4-AF5D-899F5F4EC79F}"/>
          </ac:spMkLst>
        </pc:spChg>
        <pc:spChg chg="add mod">
          <ac:chgData name="tope ariyo" userId="f5ac932a14cfe5a2" providerId="Windows Live" clId="Web-{EBE18D52-42FD-4032-A4DE-C54824AAA86E}" dt="2024-12-12T08:53:19.221" v="94"/>
          <ac:spMkLst>
            <pc:docMk/>
            <pc:sldMk cId="3651440386" sldId="269"/>
            <ac:spMk id="13" creationId="{4575BC9E-954E-4DF0-9528-D6E91A6CEA9D}"/>
          </ac:spMkLst>
        </pc:spChg>
        <pc:spChg chg="add mod">
          <ac:chgData name="tope ariyo" userId="f5ac932a14cfe5a2" providerId="Windows Live" clId="Web-{EBE18D52-42FD-4032-A4DE-C54824AAA86E}" dt="2024-12-12T08:53:19.237" v="96"/>
          <ac:spMkLst>
            <pc:docMk/>
            <pc:sldMk cId="3651440386" sldId="269"/>
            <ac:spMk id="14" creationId="{69525AC2-0AEE-4487-8474-4AD9DFBDD1DA}"/>
          </ac:spMkLst>
        </pc:spChg>
        <pc:spChg chg="mod">
          <ac:chgData name="tope ariyo" userId="f5ac932a14cfe5a2" providerId="Windows Live" clId="Web-{EBE18D52-42FD-4032-A4DE-C54824AAA86E}" dt="2024-12-12T08:53:20.065" v="105"/>
          <ac:spMkLst>
            <pc:docMk/>
            <pc:sldMk cId="3651440386" sldId="269"/>
            <ac:spMk id="25" creationId="{00000000-0000-0000-0000-000000000000}"/>
          </ac:spMkLst>
        </pc:spChg>
      </pc:sldChg>
      <pc:sldMasterChg chg="add addSldLayout">
        <pc:chgData name="tope ariyo" userId="f5ac932a14cfe5a2" providerId="Windows Live" clId="Web-{EBE18D52-42FD-4032-A4DE-C54824AAA86E}" dt="2024-12-12T08:53:07.268" v="59"/>
        <pc:sldMasterMkLst>
          <pc:docMk/>
          <pc:sldMasterMk cId="3196447035" sldId="2147483660"/>
        </pc:sldMasterMkLst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3282473331" sldId="2147483661"/>
          </pc:sldLayoutMkLst>
        </pc:sldLayoutChg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2981762647" sldId="2147483662"/>
          </pc:sldLayoutMkLst>
        </pc:sldLayoutChg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648082224" sldId="2147483663"/>
          </pc:sldLayoutMkLst>
        </pc:sldLayoutChg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1963006510" sldId="2147483664"/>
          </pc:sldLayoutMkLst>
        </pc:sldLayoutChg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462462972" sldId="2147483665"/>
          </pc:sldLayoutMkLst>
        </pc:sldLayoutChg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3493927305" sldId="2147483666"/>
          </pc:sldLayoutMkLst>
        </pc:sldLayoutChg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3101029933" sldId="2147483667"/>
          </pc:sldLayoutMkLst>
        </pc:sldLayoutChg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827206993" sldId="2147483668"/>
          </pc:sldLayoutMkLst>
        </pc:sldLayoutChg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515531392" sldId="2147483669"/>
          </pc:sldLayoutMkLst>
        </pc:sldLayoutChg>
        <pc:sldLayoutChg chg="add">
          <pc:chgData name="tope ariyo" userId="f5ac932a14cfe5a2" providerId="Windows Live" clId="Web-{EBE18D52-42FD-4032-A4DE-C54824AAA86E}" dt="2024-12-12T08:52:57.362" v="50"/>
          <pc:sldLayoutMkLst>
            <pc:docMk/>
            <pc:sldMasterMk cId="3196447035" sldId="2147483660"/>
            <pc:sldLayoutMk cId="570538061" sldId="2147483670"/>
          </pc:sldLayoutMkLst>
        </pc:sldLayoutChg>
        <pc:sldLayoutChg chg="add replId">
          <pc:chgData name="tope ariyo" userId="f5ac932a14cfe5a2" providerId="Windows Live" clId="Web-{EBE18D52-42FD-4032-A4DE-C54824AAA86E}" dt="2024-12-12T08:53:07.268" v="59"/>
          <pc:sldLayoutMkLst>
            <pc:docMk/>
            <pc:sldMasterMk cId="3196447035" sldId="2147483660"/>
            <pc:sldLayoutMk cId="2090103692" sldId="2147483865"/>
          </pc:sldLayoutMkLst>
        </pc:sldLayoutChg>
      </pc:sldMasterChg>
      <pc:sldMasterChg chg="add addSldLayout">
        <pc:chgData name="tope ariyo" userId="f5ac932a14cfe5a2" providerId="Windows Live" clId="Web-{EBE18D52-42FD-4032-A4DE-C54824AAA86E}" dt="2024-12-12T08:42:56.631" v="10"/>
        <pc:sldMasterMkLst>
          <pc:docMk/>
          <pc:sldMasterMk cId="3486867614" sldId="2147483793"/>
        </pc:sldMasterMkLst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3058191141" sldId="2147483794"/>
          </pc:sldLayoutMkLst>
        </pc:sldLayoutChg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468423360" sldId="2147483805"/>
          </pc:sldLayoutMkLst>
        </pc:sldLayoutChg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1487492027" sldId="2147483809"/>
          </pc:sldLayoutMkLst>
        </pc:sldLayoutChg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1553435568" sldId="2147483811"/>
          </pc:sldLayoutMkLst>
        </pc:sldLayoutChg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1300104657" sldId="2147483814"/>
          </pc:sldLayoutMkLst>
        </pc:sldLayoutChg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1237106332" sldId="2147483817"/>
          </pc:sldLayoutMkLst>
        </pc:sldLayoutChg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2232986734" sldId="2147483834"/>
          </pc:sldLayoutMkLst>
        </pc:sldLayoutChg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3951271463" sldId="2147483850"/>
          </pc:sldLayoutMkLst>
        </pc:sldLayoutChg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2644184109" sldId="2147483851"/>
          </pc:sldLayoutMkLst>
        </pc:sldLayoutChg>
        <pc:sldLayoutChg chg="add">
          <pc:chgData name="tope ariyo" userId="f5ac932a14cfe5a2" providerId="Windows Live" clId="Web-{EBE18D52-42FD-4032-A4DE-C54824AAA86E}" dt="2024-12-12T08:42:45.521" v="1"/>
          <pc:sldLayoutMkLst>
            <pc:docMk/>
            <pc:sldMasterMk cId="3486867614" sldId="2147483793"/>
            <pc:sldLayoutMk cId="578217723" sldId="2147483852"/>
          </pc:sldLayoutMkLst>
        </pc:sldLayoutChg>
        <pc:sldLayoutChg chg="add">
          <pc:chgData name="tope ariyo" userId="f5ac932a14cfe5a2" providerId="Windows Live" clId="Web-{EBE18D52-42FD-4032-A4DE-C54824AAA86E}" dt="2024-12-12T08:42:56.631" v="10"/>
          <pc:sldLayoutMkLst>
            <pc:docMk/>
            <pc:sldMasterMk cId="3486867614" sldId="2147483793"/>
            <pc:sldLayoutMk cId="125897092" sldId="2147483853"/>
          </pc:sldLayoutMkLst>
        </pc:sldLayoutChg>
      </pc:sldMasterChg>
      <pc:sldMasterChg chg="replId modSldLayout">
        <pc:chgData name="tope ariyo" userId="f5ac932a14cfe5a2" providerId="Windows Live" clId="Web-{EBE18D52-42FD-4032-A4DE-C54824AAA86E}" dt="2024-12-12T08:52:57.362" v="50"/>
        <pc:sldMasterMkLst>
          <pc:docMk/>
          <pc:sldMasterMk cId="2460954070" sldId="2147483854"/>
        </pc:sldMasterMkLst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2385387890" sldId="2147483855"/>
          </pc:sldLayoutMkLst>
        </pc:sldLayoutChg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949138452" sldId="2147483856"/>
          </pc:sldLayoutMkLst>
        </pc:sldLayoutChg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2591524520" sldId="2147483857"/>
          </pc:sldLayoutMkLst>
        </pc:sldLayoutChg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1203092039" sldId="2147483858"/>
          </pc:sldLayoutMkLst>
        </pc:sldLayoutChg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3733172339" sldId="2147483859"/>
          </pc:sldLayoutMkLst>
        </pc:sldLayoutChg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3210312558" sldId="2147483860"/>
          </pc:sldLayoutMkLst>
        </pc:sldLayoutChg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3146388984" sldId="2147483861"/>
          </pc:sldLayoutMkLst>
        </pc:sldLayoutChg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3171841454" sldId="2147483862"/>
          </pc:sldLayoutMkLst>
        </pc:sldLayoutChg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1718958274" sldId="2147483863"/>
          </pc:sldLayoutMkLst>
        </pc:sldLayoutChg>
        <pc:sldLayoutChg chg="replId">
          <pc:chgData name="tope ariyo" userId="f5ac932a14cfe5a2" providerId="Windows Live" clId="Web-{EBE18D52-42FD-4032-A4DE-C54824AAA86E}" dt="2024-12-12T08:52:57.362" v="50"/>
          <pc:sldLayoutMkLst>
            <pc:docMk/>
            <pc:sldMasterMk cId="2460954070" sldId="2147483854"/>
            <pc:sldLayoutMk cId="2202905451" sldId="2147483864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FF4D0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91D2-4B80-9D95-822E41B7E98C}"/>
              </c:ext>
            </c:extLst>
          </c:dPt>
          <c:dPt>
            <c:idx val="1"/>
            <c:bubble3D val="0"/>
            <c:spPr>
              <a:solidFill>
                <a:srgbClr val="F0F0F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91D2-4B80-9D95-822E41B7E98C}"/>
              </c:ext>
            </c:extLst>
          </c:dPt>
          <c:cat>
            <c:strRef>
              <c:f>Sheet1!$A$2:$A$3</c:f>
              <c:strCache>
                <c:ptCount val="2"/>
                <c:pt idx="0">
                  <c:v>Email Phishing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2-4B80-9D95-822E41B7E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FF4D0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01C2-47C5-A9B2-8B5C897902CC}"/>
              </c:ext>
            </c:extLst>
          </c:dPt>
          <c:dPt>
            <c:idx val="1"/>
            <c:bubble3D val="0"/>
            <c:spPr>
              <a:solidFill>
                <a:srgbClr val="F0F0F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01C2-47C5-A9B2-8B5C897902CC}"/>
              </c:ext>
            </c:extLst>
          </c:dPt>
          <c:cat>
            <c:strRef>
              <c:f>Sheet1!$A$2:$A$3</c:f>
              <c:strCache>
                <c:ptCount val="2"/>
                <c:pt idx="0">
                  <c:v>Spear Phishing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C2-47C5-A9B2-8B5C897902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FF4D0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0E2-43CC-8475-EECC950AC32F}"/>
              </c:ext>
            </c:extLst>
          </c:dPt>
          <c:dPt>
            <c:idx val="1"/>
            <c:bubble3D val="0"/>
            <c:spPr>
              <a:solidFill>
                <a:srgbClr val="F0F0F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0E2-43CC-8475-EECC950AC32F}"/>
              </c:ext>
            </c:extLst>
          </c:dPt>
          <c:cat>
            <c:strRef>
              <c:f>Sheet1!$A$2:$A$3</c:f>
              <c:strCache>
                <c:ptCount val="2"/>
                <c:pt idx="0">
                  <c:v>Other Methods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E2-43CC-8475-EECC950AC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15908-892C-490B-91DA-B48F7CA6DFBD}" type="datetimeFigureOut"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4C05A-7705-4346-ABC5-37A269A830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9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333B80D-9871-4BF5-834D-202815137F6F}"/>
              </a:ext>
            </a:extLst>
          </p:cNvPr>
          <p:cNvSpPr/>
          <p:nvPr userDrawn="1"/>
        </p:nvSpPr>
        <p:spPr>
          <a:xfrm>
            <a:off x="550862" y="-1"/>
            <a:ext cx="3373437" cy="415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A12A248-A253-479D-9025-EA656915B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7877" y="125393"/>
            <a:ext cx="3373436" cy="415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024B0-0921-4653-B244-DD1C4D7EC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5367" y="549275"/>
            <a:ext cx="6570308" cy="37290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8EA48-F0F1-4559-8320-92B0A8959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5365" y="4857750"/>
            <a:ext cx="6570308" cy="14509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269A7-B0E7-4766-A676-0A4011D4BE7D}"/>
              </a:ext>
            </a:extLst>
          </p:cNvPr>
          <p:cNvSpPr/>
          <p:nvPr userDrawn="1"/>
        </p:nvSpPr>
        <p:spPr>
          <a:xfrm>
            <a:off x="550862" y="4857750"/>
            <a:ext cx="3373437" cy="2000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819114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347" userDrawn="1">
          <p15:clr>
            <a:srgbClr val="FBAE40"/>
          </p15:clr>
        </p15:guide>
        <p15:guide id="2" orient="horz" pos="346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902A1F-5F9E-F540-736E-4F5B6DB67E34}"/>
              </a:ext>
            </a:extLst>
          </p:cNvPr>
          <p:cNvSpPr/>
          <p:nvPr userDrawn="1"/>
        </p:nvSpPr>
        <p:spPr>
          <a:xfrm>
            <a:off x="7280546" y="469900"/>
            <a:ext cx="180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6B5542-BB91-41A9-8B31-C8DE957623BD}"/>
              </a:ext>
            </a:extLst>
          </p:cNvPr>
          <p:cNvSpPr/>
          <p:nvPr userDrawn="1"/>
        </p:nvSpPr>
        <p:spPr>
          <a:xfrm>
            <a:off x="0" y="0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1B5D6-A0BF-4F7A-8C00-4C19089314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50862" y="719999"/>
            <a:ext cx="6180138" cy="2535266"/>
          </a:xfrm>
          <a:prstGeom prst="rect">
            <a:avLst/>
          </a:prstGeom>
        </p:spPr>
        <p:txBody>
          <a:bodyPr anchor="t"/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98F8A46-E065-4396-9BD1-6722AB51D79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50862" y="3835401"/>
            <a:ext cx="6180138" cy="23019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Font typeface="Arial" panose="020B0604020202020204" pitchFamily="34" charset="0"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Font typeface="Arial" panose="020B0604020202020204" pitchFamily="34" charset="0"/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Font typeface="Arial" panose="020B0604020202020204" pitchFamily="34" charset="0"/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Font typeface="Arial" panose="020B0604020202020204" pitchFamily="34" charset="0"/>
              <a:buNone/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ID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3D022-456B-AB70-7F0A-62D09A116C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6044" y="720316"/>
            <a:ext cx="4115094" cy="5417369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ID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F5B696-393F-E64D-04D9-5E6080EB17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2" y="3429000"/>
            <a:ext cx="6180138" cy="36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42336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73C1666-DC2E-4F60-98A5-80CDC7B1FF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65C8F59-6373-4247-B614-4603147C6025}"/>
              </a:ext>
            </a:extLst>
          </p:cNvPr>
          <p:cNvSpPr/>
          <p:nvPr userDrawn="1"/>
        </p:nvSpPr>
        <p:spPr>
          <a:xfrm rot="16200000">
            <a:off x="0" y="4590287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80D2B3-2055-4849-A37F-15C3430316B3}"/>
              </a:ext>
            </a:extLst>
          </p:cNvPr>
          <p:cNvSpPr/>
          <p:nvPr userDrawn="1"/>
        </p:nvSpPr>
        <p:spPr>
          <a:xfrm rot="5400000">
            <a:off x="9924287" y="1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B2D10FB-3BE7-BCA6-0C2E-84EAF411D9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36000" y="1084668"/>
            <a:ext cx="5010570" cy="1791756"/>
          </a:xfrm>
        </p:spPr>
        <p:txBody>
          <a:bodyPr/>
          <a:lstStyle>
            <a:lvl1pPr>
              <a:lnSpc>
                <a:spcPct val="120000"/>
              </a:lnSpc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A93AAF-A66A-3C45-C861-DA2D1EC7A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35999" y="697440"/>
            <a:ext cx="5005139" cy="36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9009176-C327-5E62-20C7-BD346F4580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4516969"/>
            <a:ext cx="5010570" cy="1791756"/>
          </a:xfrm>
        </p:spPr>
        <p:txBody>
          <a:bodyPr/>
          <a:lstStyle>
            <a:lvl1pPr>
              <a:lnSpc>
                <a:spcPct val="120000"/>
              </a:lnSpc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F36DB10-1217-D9FB-5CEE-38EE84C886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4123391"/>
            <a:ext cx="5005139" cy="36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90C07-A319-0553-16DF-2A4B3E3B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12" y="543299"/>
            <a:ext cx="5545136" cy="28797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749202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7">
            <a:extLst>
              <a:ext uri="{FF2B5EF4-FFF2-40B4-BE49-F238E27FC236}">
                <a16:creationId xmlns:a16="http://schemas.microsoft.com/office/drawing/2014/main" id="{AC37003A-ECD2-9271-8AB2-E1B377082716}"/>
              </a:ext>
            </a:extLst>
          </p:cNvPr>
          <p:cNvSpPr/>
          <p:nvPr userDrawn="1"/>
        </p:nvSpPr>
        <p:spPr>
          <a:xfrm>
            <a:off x="4149038" y="2811463"/>
            <a:ext cx="3893924" cy="4046537"/>
          </a:xfrm>
          <a:custGeom>
            <a:avLst/>
            <a:gdLst>
              <a:gd name="connsiteX0" fmla="*/ 198123 w 3893924"/>
              <a:gd name="connsiteY0" fmla="*/ 0 h 4046537"/>
              <a:gd name="connsiteX1" fmla="*/ 3695801 w 3893924"/>
              <a:gd name="connsiteY1" fmla="*/ 0 h 4046537"/>
              <a:gd name="connsiteX2" fmla="*/ 3893924 w 3893924"/>
              <a:gd name="connsiteY2" fmla="*/ 198123 h 4046537"/>
              <a:gd name="connsiteX3" fmla="*/ 3893924 w 3893924"/>
              <a:gd name="connsiteY3" fmla="*/ 4046537 h 4046537"/>
              <a:gd name="connsiteX4" fmla="*/ 0 w 3893924"/>
              <a:gd name="connsiteY4" fmla="*/ 4046537 h 4046537"/>
              <a:gd name="connsiteX5" fmla="*/ 0 w 3893924"/>
              <a:gd name="connsiteY5" fmla="*/ 198123 h 4046537"/>
              <a:gd name="connsiteX6" fmla="*/ 198123 w 3893924"/>
              <a:gd name="connsiteY6" fmla="*/ 0 h 404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3924" h="4046537">
                <a:moveTo>
                  <a:pt x="198123" y="0"/>
                </a:moveTo>
                <a:lnTo>
                  <a:pt x="3695801" y="0"/>
                </a:lnTo>
                <a:cubicBezTo>
                  <a:pt x="3805221" y="0"/>
                  <a:pt x="3893924" y="88703"/>
                  <a:pt x="3893924" y="198123"/>
                </a:cubicBezTo>
                <a:lnTo>
                  <a:pt x="3893924" y="4046537"/>
                </a:lnTo>
                <a:lnTo>
                  <a:pt x="0" y="4046537"/>
                </a:lnTo>
                <a:lnTo>
                  <a:pt x="0" y="198123"/>
                </a:lnTo>
                <a:cubicBezTo>
                  <a:pt x="0" y="88703"/>
                  <a:pt x="88703" y="0"/>
                  <a:pt x="1981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4C63C5-B093-423F-EDE7-E256A8B7AD32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0"/>
            <a:ext cx="0" cy="72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13565E-CF99-419F-AEC7-A62AF2E65B11}"/>
              </a:ext>
            </a:extLst>
          </p:cNvPr>
          <p:cNvSpPr/>
          <p:nvPr userDrawn="1"/>
        </p:nvSpPr>
        <p:spPr>
          <a:xfrm rot="5400000">
            <a:off x="9245600" y="-1360"/>
            <a:ext cx="2946400" cy="2946400"/>
          </a:xfrm>
          <a:custGeom>
            <a:avLst/>
            <a:gdLst>
              <a:gd name="connsiteX0" fmla="*/ 0 w 2946400"/>
              <a:gd name="connsiteY0" fmla="*/ 0 h 2946400"/>
              <a:gd name="connsiteX1" fmla="*/ 2881601 w 2946400"/>
              <a:gd name="connsiteY1" fmla="*/ 0 h 2946400"/>
              <a:gd name="connsiteX2" fmla="*/ 2897635 w 2946400"/>
              <a:gd name="connsiteY2" fmla="*/ 62356 h 2946400"/>
              <a:gd name="connsiteX3" fmla="*/ 2946400 w 2946400"/>
              <a:gd name="connsiteY3" fmla="*/ 546100 h 2946400"/>
              <a:gd name="connsiteX4" fmla="*/ 546100 w 2946400"/>
              <a:gd name="connsiteY4" fmla="*/ 2946400 h 2946400"/>
              <a:gd name="connsiteX5" fmla="*/ 62356 w 2946400"/>
              <a:gd name="connsiteY5" fmla="*/ 2897635 h 2946400"/>
              <a:gd name="connsiteX6" fmla="*/ 0 w 2946400"/>
              <a:gd name="connsiteY6" fmla="*/ 2881601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6400" h="2946400">
                <a:moveTo>
                  <a:pt x="0" y="0"/>
                </a:moveTo>
                <a:lnTo>
                  <a:pt x="2881601" y="0"/>
                </a:lnTo>
                <a:lnTo>
                  <a:pt x="2897635" y="62356"/>
                </a:lnTo>
                <a:cubicBezTo>
                  <a:pt x="2929609" y="218610"/>
                  <a:pt x="2946400" y="380394"/>
                  <a:pt x="2946400" y="546100"/>
                </a:cubicBezTo>
                <a:cubicBezTo>
                  <a:pt x="2946400" y="1871749"/>
                  <a:pt x="1871749" y="2946400"/>
                  <a:pt x="546100" y="2946400"/>
                </a:cubicBezTo>
                <a:cubicBezTo>
                  <a:pt x="380394" y="2946400"/>
                  <a:pt x="218610" y="2929609"/>
                  <a:pt x="62356" y="2897635"/>
                </a:cubicBezTo>
                <a:lnTo>
                  <a:pt x="0" y="28816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16C853-F5B0-48E9-8364-029210A4FD5A}"/>
              </a:ext>
            </a:extLst>
          </p:cNvPr>
          <p:cNvSpPr/>
          <p:nvPr userDrawn="1"/>
        </p:nvSpPr>
        <p:spPr>
          <a:xfrm>
            <a:off x="0" y="0"/>
            <a:ext cx="2946400" cy="2946400"/>
          </a:xfrm>
          <a:custGeom>
            <a:avLst/>
            <a:gdLst>
              <a:gd name="connsiteX0" fmla="*/ 0 w 2946400"/>
              <a:gd name="connsiteY0" fmla="*/ 0 h 2946400"/>
              <a:gd name="connsiteX1" fmla="*/ 2881601 w 2946400"/>
              <a:gd name="connsiteY1" fmla="*/ 0 h 2946400"/>
              <a:gd name="connsiteX2" fmla="*/ 2897635 w 2946400"/>
              <a:gd name="connsiteY2" fmla="*/ 62356 h 2946400"/>
              <a:gd name="connsiteX3" fmla="*/ 2946400 w 2946400"/>
              <a:gd name="connsiteY3" fmla="*/ 546100 h 2946400"/>
              <a:gd name="connsiteX4" fmla="*/ 546100 w 2946400"/>
              <a:gd name="connsiteY4" fmla="*/ 2946400 h 2946400"/>
              <a:gd name="connsiteX5" fmla="*/ 62356 w 2946400"/>
              <a:gd name="connsiteY5" fmla="*/ 2897635 h 2946400"/>
              <a:gd name="connsiteX6" fmla="*/ 0 w 2946400"/>
              <a:gd name="connsiteY6" fmla="*/ 2881601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6400" h="2946400">
                <a:moveTo>
                  <a:pt x="0" y="0"/>
                </a:moveTo>
                <a:lnTo>
                  <a:pt x="2881601" y="0"/>
                </a:lnTo>
                <a:lnTo>
                  <a:pt x="2897635" y="62356"/>
                </a:lnTo>
                <a:cubicBezTo>
                  <a:pt x="2929609" y="218610"/>
                  <a:pt x="2946400" y="380394"/>
                  <a:pt x="2946400" y="546100"/>
                </a:cubicBezTo>
                <a:cubicBezTo>
                  <a:pt x="2946400" y="1871749"/>
                  <a:pt x="1871749" y="2946400"/>
                  <a:pt x="546100" y="2946400"/>
                </a:cubicBezTo>
                <a:cubicBezTo>
                  <a:pt x="380394" y="2946400"/>
                  <a:pt x="218610" y="2929609"/>
                  <a:pt x="62356" y="2897635"/>
                </a:cubicBezTo>
                <a:lnTo>
                  <a:pt x="0" y="28816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048C8-BEDD-47F9-820F-7FAF2CE3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19998"/>
            <a:ext cx="10752000" cy="176717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54D9A68-A5E1-422C-86E6-C5B21D058A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3248750"/>
            <a:ext cx="321801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D2ADC0D5-7E0B-BEB1-CED3-F22FB93B6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3650832"/>
            <a:ext cx="3218016" cy="2502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30FCCA7C-03AA-99D2-27DF-4C2B5F26BD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6992" y="3248750"/>
            <a:ext cx="321801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9C7F382-677C-1234-D6A5-1733381B5A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86992" y="3650832"/>
            <a:ext cx="3218016" cy="2502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0A1B2A7-CA70-0F52-27CE-F9B0C958DF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23121" y="3233186"/>
            <a:ext cx="321801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70B7EF2-0E9D-CBAA-2308-0D8E544F7D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3121" y="3635268"/>
            <a:ext cx="3218016" cy="2502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435568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F31A4D2-E7FE-4037-BB0F-7F3541D21692}"/>
              </a:ext>
            </a:extLst>
          </p:cNvPr>
          <p:cNvSpPr/>
          <p:nvPr userDrawn="1"/>
        </p:nvSpPr>
        <p:spPr>
          <a:xfrm>
            <a:off x="0" y="0"/>
            <a:ext cx="5676900" cy="6858000"/>
          </a:xfrm>
          <a:custGeom>
            <a:avLst/>
            <a:gdLst>
              <a:gd name="connsiteX0" fmla="*/ 0 w 5676900"/>
              <a:gd name="connsiteY0" fmla="*/ 0 h 6858000"/>
              <a:gd name="connsiteX1" fmla="*/ 3870984 w 5676900"/>
              <a:gd name="connsiteY1" fmla="*/ 0 h 6858000"/>
              <a:gd name="connsiteX2" fmla="*/ 4006278 w 5676900"/>
              <a:gd name="connsiteY2" fmla="*/ 96210 h 6858000"/>
              <a:gd name="connsiteX3" fmla="*/ 5676900 w 5676900"/>
              <a:gd name="connsiteY3" fmla="*/ 3429000 h 6858000"/>
              <a:gd name="connsiteX4" fmla="*/ 4006278 w 5676900"/>
              <a:gd name="connsiteY4" fmla="*/ 6761790 h 6858000"/>
              <a:gd name="connsiteX5" fmla="*/ 3870983 w 5676900"/>
              <a:gd name="connsiteY5" fmla="*/ 6858000 h 6858000"/>
              <a:gd name="connsiteX6" fmla="*/ 0 w 56769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6900" h="6858000">
                <a:moveTo>
                  <a:pt x="0" y="0"/>
                </a:moveTo>
                <a:lnTo>
                  <a:pt x="3870984" y="0"/>
                </a:lnTo>
                <a:lnTo>
                  <a:pt x="4006278" y="96210"/>
                </a:lnTo>
                <a:cubicBezTo>
                  <a:pt x="5020449" y="854662"/>
                  <a:pt x="5676900" y="2065170"/>
                  <a:pt x="5676900" y="3429000"/>
                </a:cubicBezTo>
                <a:cubicBezTo>
                  <a:pt x="5676900" y="4792830"/>
                  <a:pt x="5020449" y="6003338"/>
                  <a:pt x="4006278" y="6761790"/>
                </a:cubicBezTo>
                <a:lnTo>
                  <a:pt x="387098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3DE57-F9AC-4BE9-85B5-FE07DAEA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439997"/>
            <a:ext cx="4059237" cy="397800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F9C601-91DE-37CA-F7E5-64317EBCD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1" y="2908302"/>
            <a:ext cx="4686300" cy="183514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AC7C845-1150-C362-D67D-6AD3AD7C90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444588"/>
            <a:ext cx="4686300" cy="360000"/>
          </a:xfrm>
        </p:spPr>
        <p:txBody>
          <a:bodyPr>
            <a:normAutofit/>
          </a:bodyPr>
          <a:lstStyle>
            <a:lvl1pPr>
              <a:defRPr sz="1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788A7F-D472-23EE-5635-C37BC55DC2C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99800" y="3429000"/>
            <a:ext cx="5413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0465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AA4F31-FF90-45D7-B2DE-4071CF3B0D54}"/>
              </a:ext>
            </a:extLst>
          </p:cNvPr>
          <p:cNvSpPr/>
          <p:nvPr userDrawn="1"/>
        </p:nvSpPr>
        <p:spPr>
          <a:xfrm>
            <a:off x="0" y="0"/>
            <a:ext cx="2267714" cy="2267712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19998"/>
            <a:ext cx="4825137" cy="19949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62162F-D0C3-47F5-A87A-C7A3A8F0B0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719998"/>
            <a:ext cx="5376000" cy="5418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endParaRPr lang="en-ID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CA19F0-EE92-46AD-8A97-9F77DC05E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63" y="3401634"/>
            <a:ext cx="4825136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9D57F2C-493B-63FF-DA50-68D384E898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4" y="3801034"/>
            <a:ext cx="4825136" cy="23369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7106332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1D2B-1803-7A82-2F23-2D10AA7F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6952179" cy="28797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4C5CF9-10AA-8747-7064-6A925F453B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0862" y="3429000"/>
            <a:ext cx="6952179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ID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F421A03-EBB9-E8A0-A75A-B02C2B24E4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3905" y="549275"/>
            <a:ext cx="3587236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20C953-7D7C-35D3-0E62-253A6D9C6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904" y="955674"/>
            <a:ext cx="3587236" cy="23140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47D360-931B-4B02-DF7F-22B40E3F0F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3903" y="3589059"/>
            <a:ext cx="3587236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C03BD29-6455-7ADC-E781-64D001078B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3902" y="3994710"/>
            <a:ext cx="3587236" cy="23140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27146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ED0F9B-1932-6896-466C-D64BA828EC15}"/>
              </a:ext>
            </a:extLst>
          </p:cNvPr>
          <p:cNvSpPr/>
          <p:nvPr userDrawn="1"/>
        </p:nvSpPr>
        <p:spPr>
          <a:xfrm>
            <a:off x="6096001" y="3429000"/>
            <a:ext cx="6096000" cy="3429000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C0BAD-62F8-8DBF-08BD-F3D4D231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545137" cy="233045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F15D25B-820B-156A-3645-D86E2556A8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4413250"/>
            <a:ext cx="4994274" cy="18954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53C8F-F0F1-1099-79AA-AF1ACBB99C7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429000"/>
            <a:ext cx="622004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22764C-29F8-352B-1FEF-C94B5FF717F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1" y="0"/>
            <a:ext cx="0" cy="3429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730728-BA5D-6ABE-8950-B7C4CD0612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3978274"/>
            <a:ext cx="4994274" cy="360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4D69608-7CD7-CDA4-432C-F440FF3576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6866" y="4413250"/>
            <a:ext cx="4994274" cy="1893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292190A-DFB1-DD0F-F6CF-B573B68D37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46866" y="3976220"/>
            <a:ext cx="4994274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0E931C2-A398-6AE3-BE1F-0BDF8CDBD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46863" y="986304"/>
            <a:ext cx="4994274" cy="1893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867C3F-EB64-F016-29BE-C89F700C3F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46863" y="549274"/>
            <a:ext cx="4994274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18410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230AE0-6C7F-4620-8410-EFE6D1DFE7CE}"/>
              </a:ext>
            </a:extLst>
          </p:cNvPr>
          <p:cNvSpPr/>
          <p:nvPr userDrawn="1"/>
        </p:nvSpPr>
        <p:spPr>
          <a:xfrm rot="10800000">
            <a:off x="5883268" y="549274"/>
            <a:ext cx="6308731" cy="6308725"/>
          </a:xfrm>
          <a:custGeom>
            <a:avLst/>
            <a:gdLst>
              <a:gd name="connsiteX0" fmla="*/ 0 w 2267714"/>
              <a:gd name="connsiteY0" fmla="*/ 0 h 2267712"/>
              <a:gd name="connsiteX1" fmla="*/ 2263317 w 2267714"/>
              <a:gd name="connsiteY1" fmla="*/ 0 h 2267712"/>
              <a:gd name="connsiteX2" fmla="*/ 2267714 w 2267714"/>
              <a:gd name="connsiteY2" fmla="*/ 87089 h 2267712"/>
              <a:gd name="connsiteX3" fmla="*/ 87091 w 2267714"/>
              <a:gd name="connsiteY3" fmla="*/ 2267712 h 2267712"/>
              <a:gd name="connsiteX4" fmla="*/ 0 w 2267714"/>
              <a:gd name="connsiteY4" fmla="*/ 2263314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14" h="2267712">
                <a:moveTo>
                  <a:pt x="0" y="0"/>
                </a:moveTo>
                <a:lnTo>
                  <a:pt x="2263317" y="0"/>
                </a:lnTo>
                <a:lnTo>
                  <a:pt x="2267714" y="87089"/>
                </a:lnTo>
                <a:cubicBezTo>
                  <a:pt x="2267714" y="1291414"/>
                  <a:pt x="1291416" y="2267712"/>
                  <a:pt x="87091" y="2267712"/>
                </a:cubicBezTo>
                <a:lnTo>
                  <a:pt x="0" y="22633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E9F7-C154-4314-AE66-194623BD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332405" cy="28797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A482F9F-1C6B-D116-4A91-3496683445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4152899"/>
            <a:ext cx="5332406" cy="19850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4D6732-7D26-F6D0-37F1-72DEBAEC7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3722329"/>
            <a:ext cx="5332406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89" indent="0" algn="l">
              <a:lnSpc>
                <a:spcPct val="120000"/>
              </a:lnSpc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377" indent="0" algn="l">
              <a:lnSpc>
                <a:spcPct val="120000"/>
              </a:lnSpc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566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755" indent="0" algn="l">
              <a:lnSpc>
                <a:spcPct val="120000"/>
              </a:lnSpc>
              <a:buNone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2986734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821772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97092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3934264" y="1555261"/>
            <a:ext cx="853441" cy="853441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1" y="1"/>
            <a:ext cx="2489199" cy="2489199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3C0C18-3CFA-482C-8E5E-2A541D4A1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48997" y="476250"/>
            <a:ext cx="5157031" cy="5905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516993-BDDF-41F0-93E0-ABB9AF085E4F}"/>
              </a:ext>
            </a:extLst>
          </p:cNvPr>
          <p:cNvCxnSpPr/>
          <p:nvPr userDrawn="1"/>
        </p:nvCxnSpPr>
        <p:spPr>
          <a:xfrm>
            <a:off x="11232092" y="480000"/>
            <a:ext cx="0" cy="5901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6" y="5371548"/>
            <a:ext cx="4943506" cy="10102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56F6C-246C-0167-0A6F-0D7FA448DF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630AE-A578-3327-1F99-AAE520E5D1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01" y="1041400"/>
            <a:ext cx="5268995" cy="2387600"/>
          </a:xfrm>
        </p:spPr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47333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orient="horz" pos="3240">
          <p15:clr>
            <a:srgbClr val="FBAE40"/>
          </p15:clr>
        </p15:guide>
        <p15:guide id="3" pos="453">
          <p15:clr>
            <a:srgbClr val="FBAE40"/>
          </p15:clr>
        </p15:guide>
        <p15:guide id="4" orient="horz" pos="450">
          <p15:clr>
            <a:srgbClr val="FBAE40"/>
          </p15:clr>
        </p15:guide>
        <p15:guide id="5" pos="10613">
          <p15:clr>
            <a:srgbClr val="FBAE40"/>
          </p15:clr>
        </p15:guide>
        <p15:guide id="6" orient="horz" pos="603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4BB9E4-E7B1-0134-AF57-AD95BB041006}"/>
              </a:ext>
            </a:extLst>
          </p:cNvPr>
          <p:cNvSpPr/>
          <p:nvPr userDrawn="1"/>
        </p:nvSpPr>
        <p:spPr>
          <a:xfrm>
            <a:off x="530" y="476248"/>
            <a:ext cx="5156502" cy="2952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789B-7346-CEC7-16A3-3B0FE2DE3B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182D3-0E91-91F1-ECC7-0966F48FB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C096F-6B7A-45E7-A4B6-CD5BAF79EDB3}"/>
              </a:ext>
            </a:extLst>
          </p:cNvPr>
          <p:cNvSpPr/>
          <p:nvPr userDrawn="1"/>
        </p:nvSpPr>
        <p:spPr>
          <a:xfrm>
            <a:off x="5157032" y="467901"/>
            <a:ext cx="479425" cy="29610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CBBAE4-493F-3F66-9BA3-4B1526CEEC79}"/>
              </a:ext>
            </a:extLst>
          </p:cNvPr>
          <p:cNvSpPr/>
          <p:nvPr userDrawn="1"/>
        </p:nvSpPr>
        <p:spPr>
          <a:xfrm>
            <a:off x="5157032" y="3429000"/>
            <a:ext cx="479425" cy="295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BD6F11D-1F8D-7106-7F01-98F5C78698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" y="3428999"/>
            <a:ext cx="5157031" cy="29527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0E4CD27-9738-506D-FE10-C7E4B01642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35928" y="476247"/>
            <a:ext cx="5157031" cy="29527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B1DDC514-7359-001E-8FAE-68B46ECD30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2350" y="3975652"/>
            <a:ext cx="4293705" cy="33325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9812B0A6-88F7-0091-186C-FFD429A6D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2350" y="4373217"/>
            <a:ext cx="4293705" cy="195469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D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Click to edit Master text styles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8" y="493574"/>
            <a:ext cx="4629286" cy="208457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8176264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F4CCF5-90D2-D1A7-3002-CBBBF74651D2}"/>
              </a:ext>
            </a:extLst>
          </p:cNvPr>
          <p:cNvSpPr/>
          <p:nvPr userDrawn="1"/>
        </p:nvSpPr>
        <p:spPr>
          <a:xfrm>
            <a:off x="530" y="476248"/>
            <a:ext cx="5156502" cy="590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039BA4-3B01-3D4B-CC00-B60E645F58EB}"/>
              </a:ext>
            </a:extLst>
          </p:cNvPr>
          <p:cNvSpPr/>
          <p:nvPr userDrawn="1"/>
        </p:nvSpPr>
        <p:spPr>
          <a:xfrm rot="16200000">
            <a:off x="2546434" y="-2076579"/>
            <a:ext cx="64693" cy="516284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024FD-17DE-1168-A28A-98B53E15F2F5}"/>
              </a:ext>
            </a:extLst>
          </p:cNvPr>
          <p:cNvSpPr/>
          <p:nvPr userDrawn="1"/>
        </p:nvSpPr>
        <p:spPr>
          <a:xfrm rot="16200000">
            <a:off x="2546434" y="3796578"/>
            <a:ext cx="64693" cy="516284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0A7F0-7F99-1360-70B4-D4A331C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694" y="1078276"/>
            <a:ext cx="4334933" cy="2084577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F2030FA-A93F-59AB-4A31-13C0C7B748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425" y="1078275"/>
            <a:ext cx="5156502" cy="47014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39BB8-983A-46E3-3FD4-ADA9A279C14F}"/>
              </a:ext>
            </a:extLst>
          </p:cNvPr>
          <p:cNvSpPr/>
          <p:nvPr userDrawn="1"/>
        </p:nvSpPr>
        <p:spPr>
          <a:xfrm>
            <a:off x="6005464" y="1078275"/>
            <a:ext cx="64693" cy="470145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A4A7DFF-2B05-C6AE-5B32-68541CC43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9694" y="3365656"/>
            <a:ext cx="4334933" cy="32949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18A7B04E-116D-DBAF-BC85-B6067BAA9E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9694" y="3756991"/>
            <a:ext cx="4334933" cy="202273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4808222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2B386F-2BB5-5A23-1C2E-2E9A1CAF3B31}"/>
              </a:ext>
            </a:extLst>
          </p:cNvPr>
          <p:cNvSpPr/>
          <p:nvPr userDrawn="1"/>
        </p:nvSpPr>
        <p:spPr>
          <a:xfrm>
            <a:off x="7041292" y="6381750"/>
            <a:ext cx="3695699" cy="4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0A7F0-7F99-1360-70B4-D4A331C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18" y="476251"/>
            <a:ext cx="5997573" cy="2084577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35308A7C-49A7-E495-98ED-80210ECA64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35800" y="476251"/>
            <a:ext cx="3695699" cy="5901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055849D2-06FF-927D-5748-2ACB6F5E07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18" y="3022924"/>
            <a:ext cx="2818852" cy="383955"/>
          </a:xfrm>
          <a:prstGeom prst="rect">
            <a:avLst/>
          </a:prstGeom>
          <a:noFill/>
          <a:ln w="28575">
            <a:noFill/>
          </a:ln>
        </p:spPr>
        <p:txBody>
          <a:bodyPr lIns="90000" tIns="0" rIns="9000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D1A6FE-0D92-6279-45D7-3F25B5FD249A}"/>
              </a:ext>
            </a:extLst>
          </p:cNvPr>
          <p:cNvSpPr/>
          <p:nvPr userDrawn="1"/>
        </p:nvSpPr>
        <p:spPr>
          <a:xfrm>
            <a:off x="7041292" y="3750"/>
            <a:ext cx="3695699" cy="4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8F2247D9-3978-61DA-2912-6A228203ED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8618" y="3483149"/>
            <a:ext cx="2818851" cy="2048330"/>
          </a:xfrm>
          <a:prstGeom prst="rect">
            <a:avLst/>
          </a:prstGeom>
          <a:noFill/>
          <a:ln w="28575">
            <a:noFill/>
          </a:ln>
        </p:spPr>
        <p:txBody>
          <a:bodyPr lIns="90000" tIns="0" rIns="9000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66B18C5A-2C25-D7F8-262A-D37EE426D37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27339" y="3022924"/>
            <a:ext cx="2818852" cy="383955"/>
          </a:xfrm>
          <a:prstGeom prst="rect">
            <a:avLst/>
          </a:prstGeom>
          <a:noFill/>
          <a:ln w="28575">
            <a:noFill/>
          </a:ln>
        </p:spPr>
        <p:txBody>
          <a:bodyPr lIns="90000" tIns="0" rIns="9000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endParaRPr lang="en-ID" dirty="0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D4193A0C-AC5E-F56A-2F22-8C86BE1B4F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27339" y="3483149"/>
            <a:ext cx="2818851" cy="2048330"/>
          </a:xfrm>
          <a:prstGeom prst="rect">
            <a:avLst/>
          </a:prstGeom>
          <a:noFill/>
          <a:ln w="28575">
            <a:noFill/>
          </a:ln>
        </p:spPr>
        <p:txBody>
          <a:bodyPr lIns="90000" tIns="0" rIns="9000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300651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(4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598C15-C707-2D57-1B26-93824C01FFED}"/>
              </a:ext>
            </a:extLst>
          </p:cNvPr>
          <p:cNvCxnSpPr/>
          <p:nvPr userDrawn="1"/>
        </p:nvCxnSpPr>
        <p:spPr>
          <a:xfrm>
            <a:off x="11232092" y="480000"/>
            <a:ext cx="0" cy="59017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6CA9C726-8640-E9F4-BB57-FA6C9524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7" y="473553"/>
            <a:ext cx="3732178" cy="2742308"/>
          </a:xfrm>
        </p:spPr>
        <p:txBody>
          <a:bodyPr anchor="b">
            <a:noAutofit/>
          </a:bodyPr>
          <a:lstStyle>
            <a:lvl1pPr algn="l">
              <a:defRPr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3CC041-06B4-851D-DE62-C45E5A0F5B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636328" y="975133"/>
            <a:ext cx="3186271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B239D95-9BB7-DAFB-4EA1-2B5250F8C1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78088" y="3856382"/>
            <a:ext cx="3732178" cy="2450075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9525524-1BB1-D614-0C05-6A326700FAC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3253409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F2F02D2-337D-1F08-4663-89D2054B64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34942" y="1390162"/>
            <a:ext cx="3186271" cy="18354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B89CDC8-3468-9B5A-5266-B8D3BA8A46E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636329" y="3425673"/>
            <a:ext cx="3186271" cy="34323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3652F2-DBC7-F074-A0A7-65CF2EAD5A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78087" y="3425674"/>
            <a:ext cx="3732178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46297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598C15-C707-2D57-1B26-93824C01FFED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480000"/>
            <a:ext cx="0" cy="59017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03F2953A-B883-0D85-E0EA-820AE235FE5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81736" y="2235199"/>
            <a:ext cx="2428526" cy="4074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29A72C3-D9AE-0B15-1868-B2460024778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636329" y="3604591"/>
            <a:ext cx="3186271" cy="32534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99686E7-5A12-0560-62E6-8D340EF44CA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9425" y="2651554"/>
            <a:ext cx="4076245" cy="14058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5CD5C-7873-D068-D542-8BBEA3F222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79424" y="2235198"/>
            <a:ext cx="4076245" cy="3600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CC35CC6-4169-ED25-3A7E-08EB0A49492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79425" y="4827750"/>
            <a:ext cx="4076245" cy="14091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13BE7A6-C9B2-EACB-896E-7CFDF019F2A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9424" y="4401468"/>
            <a:ext cx="4076245" cy="3600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4E08420-6BA4-1ED0-451B-FB6FBB0BEF2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36326" y="907775"/>
            <a:ext cx="3186273" cy="229041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76AECCC-BEAC-CF8E-EB8C-50B4678568B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36326" y="365133"/>
            <a:ext cx="3186271" cy="3589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B9405-D76F-ED66-13A6-AE53F556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33"/>
            <a:ext cx="6830838" cy="162270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392730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365125"/>
            <a:ext cx="6747417" cy="162270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A79BB-C888-01D5-23B7-4B9BF835D1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9427" y="3468756"/>
            <a:ext cx="3186275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636329" y="0"/>
            <a:ext cx="3168603" cy="32101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64F3589-48F2-34E0-4A16-04E21FF233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79427" y="3908613"/>
            <a:ext cx="3186275" cy="24011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1F9334-559D-3BB3-EEBD-E165D3BE3E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036716" y="3472120"/>
            <a:ext cx="3186275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371A1A1-BA0D-8BDB-4C70-AA3BB67D5F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36716" y="3911977"/>
            <a:ext cx="3186275" cy="24011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F4FBC70-C26B-A4FF-ED81-064D1B74818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34404" y="3468756"/>
            <a:ext cx="3168603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A677923-0E3A-F287-F753-67599CA6D9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34404" y="3908613"/>
            <a:ext cx="3168603" cy="24011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02993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CDE15C-5327-E672-DC8B-2E803ED788C1}"/>
              </a:ext>
            </a:extLst>
          </p:cNvPr>
          <p:cNvSpPr/>
          <p:nvPr userDrawn="1"/>
        </p:nvSpPr>
        <p:spPr>
          <a:xfrm>
            <a:off x="-1" y="365125"/>
            <a:ext cx="10637079" cy="184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365125"/>
            <a:ext cx="10157653" cy="1841579"/>
          </a:xfrm>
        </p:spPr>
        <p:txBody>
          <a:bodyPr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8E84ABB-1C56-A78C-A005-DB616325D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12012" y="2571830"/>
            <a:ext cx="5925066" cy="380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79425" y="2571830"/>
            <a:ext cx="3814279" cy="38642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4E034-860A-3D4B-9537-56896FC3AE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712012" y="3012141"/>
            <a:ext cx="5925066" cy="14012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AA2D084-72CE-641B-2C57-C022ED4F74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712012" y="4575321"/>
            <a:ext cx="5925066" cy="380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ACC809F-1320-0958-CD63-F78C12BB8B2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12012" y="5015632"/>
            <a:ext cx="5925066" cy="14012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20699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CDE15C-5327-E672-DC8B-2E803ED788C1}"/>
              </a:ext>
            </a:extLst>
          </p:cNvPr>
          <p:cNvSpPr/>
          <p:nvPr userDrawn="1"/>
        </p:nvSpPr>
        <p:spPr>
          <a:xfrm>
            <a:off x="1" y="478125"/>
            <a:ext cx="4712012" cy="5891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879" y="478125"/>
            <a:ext cx="5622348" cy="2025087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48867" y="987720"/>
            <a:ext cx="3814279" cy="488256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B46CA48-1F75-88BD-A8E6-7AB5A675272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60879" y="2551025"/>
            <a:ext cx="5622347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A1D14-66BE-760C-2542-AD0379E7861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60877" y="2952377"/>
            <a:ext cx="5622347" cy="13983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396438-1CC5-5E38-B6B2-D6526959AB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60879" y="4556885"/>
            <a:ext cx="5622347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202B219-8653-9E73-B72B-DF3184C1EF2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60877" y="4971489"/>
            <a:ext cx="5622347" cy="13983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53139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00638"/>
            <a:ext cx="9887490" cy="1130853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545CFC-D919-B185-ABBB-D901F9EAFD9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2407" y="3402496"/>
            <a:ext cx="3030331" cy="2954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C49CC8D-8DF2-ADE5-58F4-CD423E74FA7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080987" y="3402496"/>
            <a:ext cx="3030331" cy="2954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499DF7-364F-E236-6F34-E612BF919EF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509566" y="3402496"/>
            <a:ext cx="3030331" cy="2954866"/>
          </a:xfrm>
          <a:prstGeom prst="rect">
            <a:avLst/>
          </a:prstGeom>
          <a:solidFill>
            <a:schemeClr val="accent1"/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4A8D845-511D-3B11-ED9D-09F3CEF5F90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52406" y="3029244"/>
            <a:ext cx="3030331" cy="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71CEDAC-AFF8-ABA3-E94B-E5994E9DA2C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080985" y="3029244"/>
            <a:ext cx="3033196" cy="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0E2AE63-087F-034D-FD01-0254684EB52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09565" y="3042496"/>
            <a:ext cx="3030331" cy="360000"/>
          </a:xfrm>
          <a:prstGeom prst="rect">
            <a:avLst/>
          </a:prstGeom>
          <a:solidFill>
            <a:schemeClr val="accent1"/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53806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0369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671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CAB1D-7C61-B1A0-AB2C-B508F789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02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98A34-8A43-A6AC-9593-C4AE4F03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874838"/>
            <a:ext cx="11090276" cy="443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0470F-4A20-51BA-5D5E-208524C654B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12" y="6418052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6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05" r:id="rId2"/>
    <p:sldLayoutId id="2147483809" r:id="rId3"/>
    <p:sldLayoutId id="2147483811" r:id="rId4"/>
    <p:sldLayoutId id="2147483814" r:id="rId5"/>
    <p:sldLayoutId id="2147483817" r:id="rId6"/>
    <p:sldLayoutId id="2147483850" r:id="rId7"/>
    <p:sldLayoutId id="2147483851" r:id="rId8"/>
    <p:sldLayoutId id="2147483834" r:id="rId9"/>
    <p:sldLayoutId id="2147483852" r:id="rId10"/>
    <p:sldLayoutId id="2147483853" r:id="rId11"/>
  </p:sldLayoutIdLst>
  <p:transition spd="slow">
    <p:wipe/>
  </p:transition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755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pos="69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6402-58C4-7A99-9CF9-9F9615E11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478125"/>
            <a:ext cx="959908" cy="5627951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151A-46CB-1090-446C-0EDAEF296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2092" y="6159084"/>
            <a:ext cx="959908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9F8BE7-C823-87FE-B60E-23984E5B08AD}"/>
              </a:ext>
            </a:extLst>
          </p:cNvPr>
          <p:cNvCxnSpPr/>
          <p:nvPr userDrawn="1"/>
        </p:nvCxnSpPr>
        <p:spPr>
          <a:xfrm>
            <a:off x="11232092" y="480000"/>
            <a:ext cx="0" cy="5901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8FF3198-2DCB-4FEF-C479-8E76289E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89BE9-192C-49E8-B1F1-91EF667E3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062D6-B416-7F56-6DE0-46E7AEDFFC8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12" y="6418052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4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865" r:id="rId11"/>
  </p:sldLayoutIdLst>
  <p:transition spd="slow">
    <p:wipe/>
  </p:transition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33.xml"/><Relationship Id="rId7" Type="http://schemas.openxmlformats.org/officeDocument/2006/relationships/chart" Target="../charts/char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cameras on a wall&#10;&#10;Description automatically generated">
            <a:extLst>
              <a:ext uri="{FF2B5EF4-FFF2-40B4-BE49-F238E27FC236}">
                <a16:creationId xmlns:a16="http://schemas.microsoft.com/office/drawing/2014/main" id="{DD070F8F-A405-BDA8-6DA6-4191E4540D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0887" r="20887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AA506-5A0C-FD86-812B-742C3B2346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NAME: ARIYO TEMITOPE FELIX
DATE: DEC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6A000-B4B6-20E6-5D01-B0DEC30D64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Phishing Attacks Explained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43BA4-B78A-FF25-2364-0BA390C382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1</a:t>
            </a:fld>
            <a:endParaRPr lang="en-ID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17964-E48D-C765-D844-46B27271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01" y="1041400"/>
            <a:ext cx="5268996" cy="2387600"/>
          </a:xfrm>
        </p:spPr>
        <p:txBody>
          <a:bodyPr/>
          <a:lstStyle/>
          <a:p>
            <a:r>
              <a:rPr lang="en-GB" dirty="0"/>
              <a:t>Phishing Attacks Explained</a:t>
            </a:r>
          </a:p>
        </p:txBody>
      </p:sp>
      <p:pic>
        <p:nvPicPr>
          <p:cNvPr id="2" name="Phishing Intro">
            <a:hlinkClick r:id="" action="ppaction://media"/>
            <a:extLst>
              <a:ext uri="{FF2B5EF4-FFF2-40B4-BE49-F238E27FC236}">
                <a16:creationId xmlns:a16="http://schemas.microsoft.com/office/drawing/2014/main" id="{55350EAE-9161-E31D-471C-73D0B58B0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3780" y="343768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28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99E18E-31B3-223B-8859-AED54747BE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Phishing Attacks Explained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D90AF-563B-50DD-23D3-CAC003437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2</a:t>
            </a:fld>
            <a:endParaRPr lang="en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99F736-42DE-08F3-8A0F-A10A2ADE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Phishing</a:t>
            </a:r>
          </a:p>
        </p:txBody>
      </p:sp>
      <p:pic>
        <p:nvPicPr>
          <p:cNvPr id="10" name="Picture Placeholder 9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C321966E-DFED-D889-B9F4-1E48C65A6FC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29129" r="29129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DC6503-FC4A-7960-D3B4-B18665D0F5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EMAIL PHISHING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4D02A-A866-4980-AD9D-7C19F0B5C4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8618" y="3425640"/>
            <a:ext cx="2818851" cy="2954103"/>
          </a:xfrm>
        </p:spPr>
        <p:txBody>
          <a:bodyPr vert="horz" lIns="90000" tIns="0" rIns="90000" bIns="0" rtlCol="0" anchor="t">
            <a:noAutofit/>
          </a:bodyPr>
          <a:lstStyle/>
          <a:p>
            <a:r>
              <a:rPr lang="en-US" dirty="0"/>
              <a:t>The most common method, utilizing fake emails that appear legitimate to trick users into revealing personal information.</a:t>
            </a:r>
          </a:p>
          <a:p>
            <a:r>
              <a:rPr lang="en-US" b="1" dirty="0">
                <a:ea typeface="+mn-lt"/>
                <a:cs typeface="+mn-lt"/>
              </a:rPr>
              <a:t>Vishing (Voice Phishing)</a:t>
            </a:r>
            <a:r>
              <a:rPr lang="en-US" dirty="0">
                <a:ea typeface="+mn-lt"/>
                <a:cs typeface="+mn-lt"/>
              </a:rPr>
              <a:t>: Involves using phone calls to extract information.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Smishing (SMS Phishing)</a:t>
            </a:r>
            <a:r>
              <a:rPr lang="en-US" dirty="0">
                <a:ea typeface="+mn-lt"/>
                <a:cs typeface="+mn-lt"/>
              </a:rPr>
              <a:t>: Phishing via SMS or text messages.</a:t>
            </a:r>
            <a:endParaRPr lang="en-US" dirty="0"/>
          </a:p>
          <a:p>
            <a:endParaRPr lang="en-US" dirty="0">
              <a:ea typeface="Open Sans"/>
              <a:cs typeface="Open Sans"/>
            </a:endParaRPr>
          </a:p>
          <a:p>
            <a:endParaRPr lang="en-US" dirty="0">
              <a:ea typeface="Open Sans"/>
              <a:cs typeface="Open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48D978-28E8-6131-5148-86EBF8813D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SPEAR PHISHING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DC4CA8-F167-051C-0EBF-46042C9CCE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27339" y="3440017"/>
            <a:ext cx="2818851" cy="2048330"/>
          </a:xfrm>
        </p:spPr>
        <p:txBody>
          <a:bodyPr vert="horz" lIns="90000" tIns="0" rIns="90000" bIns="0" rtlCol="0" anchor="t">
            <a:noAutofit/>
          </a:bodyPr>
          <a:lstStyle/>
          <a:p>
            <a:r>
              <a:rPr lang="en-US" dirty="0"/>
              <a:t>Targeted phishing attacks aimed at specific individuals or organizations, often using personal information to gain trust.</a:t>
            </a:r>
          </a:p>
          <a:p>
            <a:r>
              <a:rPr lang="en-US" b="1" dirty="0">
                <a:ea typeface="+mn-lt"/>
                <a:cs typeface="+mn-lt"/>
              </a:rPr>
              <a:t>Clone Phishing</a:t>
            </a:r>
            <a:r>
              <a:rPr lang="en-US" dirty="0">
                <a:ea typeface="+mn-lt"/>
                <a:cs typeface="+mn-lt"/>
              </a:rPr>
              <a:t>: Duplicating legitimate emails with malicious links or attachments.</a:t>
            </a:r>
            <a:endParaRPr lang="en-US" dirty="0"/>
          </a:p>
          <a:p>
            <a:endParaRPr lang="en-US" dirty="0">
              <a:ea typeface="Open Sans"/>
              <a:cs typeface="Open Sans"/>
            </a:endParaRPr>
          </a:p>
        </p:txBody>
      </p:sp>
      <p:pic>
        <p:nvPicPr>
          <p:cNvPr id="5" name="Phishing Forms">
            <a:hlinkClick r:id="" action="ppaction://media"/>
            <a:extLst>
              <a:ext uri="{FF2B5EF4-FFF2-40B4-BE49-F238E27FC236}">
                <a16:creationId xmlns:a16="http://schemas.microsoft.com/office/drawing/2014/main" id="{D4FDE6D2-F61B-7F08-2EB0-A1AFEF43F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097" y="32631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82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901650-31A3-7E53-AF65-CE88808B28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Phishing Attacks Explained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A78987-2CF1-2C1E-32F2-DF115DBE26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3</a:t>
            </a:fld>
            <a:endParaRPr lang="en-ID" dirty="0"/>
          </a:p>
        </p:txBody>
      </p:sp>
      <p:pic>
        <p:nvPicPr>
          <p:cNvPr id="14" name="Picture Placeholder 13" descr="A person in a police uniform&#10;&#10;Description automatically generated">
            <a:extLst>
              <a:ext uri="{FF2B5EF4-FFF2-40B4-BE49-F238E27FC236}">
                <a16:creationId xmlns:a16="http://schemas.microsoft.com/office/drawing/2014/main" id="{704CF315-0BC9-7250-6767-F13945C55CEC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 l="19574" r="19574"/>
          <a:stretch/>
        </p:blipFill>
        <p:spPr>
          <a:xfrm>
            <a:off x="7636510" y="3604895"/>
            <a:ext cx="3186430" cy="3253105"/>
          </a:xfrm>
        </p:spPr>
      </p:pic>
      <p:pic>
        <p:nvPicPr>
          <p:cNvPr id="13" name="Picture Placeholder 12" descr="A close-up of a camera&#10;&#10;Description automatically generated">
            <a:extLst>
              <a:ext uri="{FF2B5EF4-FFF2-40B4-BE49-F238E27FC236}">
                <a16:creationId xmlns:a16="http://schemas.microsoft.com/office/drawing/2014/main" id="{627F6BBC-9430-BBC4-28FC-3C1D83D9A666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/>
          <a:srcRect t="19635" b="19635"/>
          <a:stretch/>
        </p:blipFill>
        <p:spPr>
          <a:xfrm>
            <a:off x="4881880" y="2235200"/>
            <a:ext cx="2428240" cy="407479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03AAD6-4F92-1F98-A8E7-FCF9928949E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Legitimate organizations usually check their emails thoroughly. Mistakes can indicate a phishing attempt.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671E-19C6-7143-452F-0496AA1C420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POOR GRAMMAR AND SPELLING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51E6F4-E43E-C3EE-3F54-C7C7CCFA6EE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Phishing emails often create a sense of urgency, pressuring the recipient to act quickly without thinking.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F181F4-1CCC-2550-CB60-8CA8CC26FD4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URGENT CALLS TO ACTION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0AE5A6-CB19-99FA-11B3-E3B262AB95E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Hover over links to see their true destination. Unexpected attachments should not be opened.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7A9BB4-7720-61B8-3E32-ACDC42A94A1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SUSPICIOUS LINKS OR ATTACHMENTS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4E159F6-AEC0-E2D5-5D91-6A765744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Recognizing Phishing Emails</a:t>
            </a:r>
          </a:p>
        </p:txBody>
      </p:sp>
      <p:pic>
        <p:nvPicPr>
          <p:cNvPr id="4" name="Recognize Phishing emails">
            <a:hlinkClick r:id="" action="ppaction://media"/>
            <a:extLst>
              <a:ext uri="{FF2B5EF4-FFF2-40B4-BE49-F238E27FC236}">
                <a16:creationId xmlns:a16="http://schemas.microsoft.com/office/drawing/2014/main" id="{9A476FAE-0EC9-DE4C-30A0-8446F49C4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75764" y="206198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90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5">
            <a:lum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/>
        </p:nvGraphicFramePr>
        <p:xfrm>
          <a:off x="609600" y="3535680"/>
          <a:ext cx="10363200" cy="2225040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INDICATOR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DESCRIPTION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ACTION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Unusual URL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Check for typos or domain variations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Do not enter personal info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Non-HTTPS connection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Secure sites use HTTPS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Avoid inputting sensitive data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0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Generic Greetings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Phishing sites often use vague salutations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Be suspicious of lack of personalization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0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Poor Design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Legitimate companies maintain a professional look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Leave the site if it appears unprofessional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469900" y="723900"/>
            <a:ext cx="10439400" cy="132080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latin typeface="Montserrat ExtraBold"/>
              </a:rPr>
              <a:t>Avoiding Phishing Websites</a:t>
            </a:r>
          </a:p>
        </p:txBody>
      </p:sp>
      <p:sp>
        <p:nvSpPr>
          <p:cNvPr id="4" name="Shape 1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584200" y="2235200"/>
            <a:ext cx="4864100" cy="5207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latin typeface="Open Sans"/>
                <a:ea typeface="Open Sans"/>
                <a:cs typeface="Open Sans"/>
              </a:rPr>
              <a:t>Identifying phishing websites is crucial. Look out for specific indicators like unusual URLs, connection types, and design quality.</a:t>
            </a:r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1226800" y="6146800"/>
            <a:ext cx="952500" cy="266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 anchor="ctr" anchorCtr="0"/>
          <a:lstStyle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021451-1387-4CA6-816F-3879F97B5CBC}" type="slidenum">
              <a:rPr lang="en-US" sz="1200" b="0">
                <a:solidFill>
                  <a:srgbClr val="FF4D00"/>
                </a:solidFill>
                <a:latin typeface="Open Sans"/>
                <a:ea typeface="Open Sans"/>
                <a:cs typeface="Open Sans"/>
              </a:rPr>
              <a:pPr algn="ctr"/>
              <a:t>4</a:t>
            </a:fld>
            <a:endParaRPr lang="en-US" sz="1200">
              <a:solidFill>
                <a:srgbClr val="FF4D0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6" name="Avoiding phishing websites">
            <a:hlinkClick r:id="" action="ppaction://media"/>
            <a:extLst>
              <a:ext uri="{FF2B5EF4-FFF2-40B4-BE49-F238E27FC236}">
                <a16:creationId xmlns:a16="http://schemas.microsoft.com/office/drawing/2014/main" id="{2DA14651-228D-FEF7-DA13-DDA42F452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94097" y="186443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22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421E12-F061-6FCB-5319-4F5573DBD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Phishing Attacks Explained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0E6EB-BF9A-5EA5-12FD-251C372625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CD6CA-BC22-E32E-420E-BD4944CF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069" y="473553"/>
            <a:ext cx="4019724" cy="2742308"/>
          </a:xfrm>
        </p:spPr>
        <p:txBody>
          <a:bodyPr/>
          <a:lstStyle/>
          <a:p>
            <a:r>
              <a:rPr lang="en-US"/>
              <a:t>Social Engineering Tactics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B65B1-475B-1C04-1B79-FB0473E479C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PRETEXTING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F7C384-7F11-A5FB-6BF1-F007E9C883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Scammers create a fabricated scenario to steal personal information, often pretending to be from legitimate organizations.</a:t>
            </a:r>
          </a:p>
        </p:txBody>
      </p:sp>
      <p:pic>
        <p:nvPicPr>
          <p:cNvPr id="11" name="Picture Placeholder 10" descr="A close-up of two women&#10;&#10;Description automatically generated">
            <a:extLst>
              <a:ext uri="{FF2B5EF4-FFF2-40B4-BE49-F238E27FC236}">
                <a16:creationId xmlns:a16="http://schemas.microsoft.com/office/drawing/2014/main" id="{C26BF03A-E58B-2C57-407D-156FBFA5140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/>
          <a:srcRect t="73" b="73"/>
          <a:stretch/>
        </p:blipFill>
        <p:spPr>
          <a:xfrm>
            <a:off x="0" y="0"/>
            <a:ext cx="3253105" cy="6858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C84992-5FCA-655D-15EC-68C4D840DC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Offers enticing products or services that require personal data, tricking users into giving up sensitive information.</a:t>
            </a:r>
          </a:p>
        </p:txBody>
      </p:sp>
      <p:pic>
        <p:nvPicPr>
          <p:cNvPr id="12" name="Picture Placeholder 11" descr="A hand holding a phone&#10;&#10;Description automatically generated">
            <a:extLst>
              <a:ext uri="{FF2B5EF4-FFF2-40B4-BE49-F238E27FC236}">
                <a16:creationId xmlns:a16="http://schemas.microsoft.com/office/drawing/2014/main" id="{A0F085CD-C385-0B66-72F6-2C40120FA77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/>
          <a:srcRect t="29" b="29"/>
          <a:stretch/>
        </p:blipFill>
        <p:spPr>
          <a:xfrm>
            <a:off x="7636510" y="3425825"/>
            <a:ext cx="3186430" cy="343217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10B92F-06B2-2EA1-62BC-C67A88B2F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BAITING</a:t>
            </a:r>
          </a:p>
        </p:txBody>
      </p:sp>
      <p:pic>
        <p:nvPicPr>
          <p:cNvPr id="7" name="Social Engineering Tactics">
            <a:hlinkClick r:id="" action="ppaction://media"/>
            <a:extLst>
              <a:ext uri="{FF2B5EF4-FFF2-40B4-BE49-F238E27FC236}">
                <a16:creationId xmlns:a16="http://schemas.microsoft.com/office/drawing/2014/main" id="{390099AD-F68F-3130-C574-7FA91C39E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8986" y="542043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456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5">
            <a:lum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0"/>
          <p:cNvGraphicFramePr/>
          <p:nvPr/>
        </p:nvGraphicFramePr>
        <p:xfrm>
          <a:off x="1632000" y="2587201"/>
          <a:ext cx="3048000" cy="171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" name="Chart 1"/>
          <p:cNvGraphicFramePr/>
          <p:nvPr/>
        </p:nvGraphicFramePr>
        <p:xfrm>
          <a:off x="1632000" y="2587201"/>
          <a:ext cx="3048000" cy="171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" name="Chart 2"/>
          <p:cNvGraphicFramePr/>
          <p:nvPr/>
        </p:nvGraphicFramePr>
        <p:xfrm>
          <a:off x="1632000" y="2587201"/>
          <a:ext cx="3048000" cy="171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1226800" y="6146800"/>
            <a:ext cx="952500" cy="266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 anchor="ctr" anchorCtr="0"/>
          <a:lstStyle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021451-1387-4CA6-816F-3879F97B5CBC}" type="slidenum">
              <a:rPr lang="en-US" sz="1200" b="0">
                <a:solidFill>
                  <a:srgbClr val="FF4D00"/>
                </a:solidFill>
                <a:latin typeface="Open Sans"/>
                <a:ea typeface="Open Sans"/>
                <a:cs typeface="Open Sans"/>
              </a:rPr>
              <a:pPr algn="ctr"/>
              <a:t>6</a:t>
            </a:fld>
            <a:endParaRPr lang="en-US" sz="1200">
              <a:solidFill>
                <a:srgbClr val="FF4D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19B50-0104-4108-931A-298B23E5C4A6}"/>
              </a:ext>
            </a:extLst>
          </p:cNvPr>
          <p:cNvSpPr txBox="1"/>
          <p:nvPr/>
        </p:nvSpPr>
        <p:spPr>
          <a:xfrm>
            <a:off x="469900" y="723900"/>
            <a:ext cx="10439400" cy="1320800"/>
          </a:xfrm>
          <a:prstGeom prst="rect">
            <a:avLst/>
          </a:prstGeom>
          <a:noFill/>
        </p:spPr>
        <p:txBody>
          <a:bodyPr vertOverflow="overflow" vert="horz" wrap="square" rtlCol="0" anchor="t" anchorCtr="0">
            <a:spAutoFit/>
          </a:bodyPr>
          <a:lstStyle/>
          <a:p>
            <a:r>
              <a:rPr lang="en-US" sz="4400">
                <a:latin typeface="Montserrat ExtraBold"/>
              </a:rPr>
              <a:t>Phishing 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E4B40-E389-4EE5-BE56-17224148E828}"/>
              </a:ext>
            </a:extLst>
          </p:cNvPr>
          <p:cNvSpPr txBox="1"/>
          <p:nvPr/>
        </p:nvSpPr>
        <p:spPr>
          <a:xfrm>
            <a:off x="1587500" y="2603500"/>
            <a:ext cx="914400" cy="4572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/>
              <a:t>65%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E4899-B127-4531-A994-08A13C5B7B57}"/>
              </a:ext>
            </a:extLst>
          </p:cNvPr>
          <p:cNvSpPr txBox="1"/>
          <p:nvPr/>
        </p:nvSpPr>
        <p:spPr>
          <a:xfrm>
            <a:off x="5283200" y="2590800"/>
            <a:ext cx="914400" cy="4572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/>
              <a:t>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9191F-36E9-4E46-8CE4-B50EE3617155}"/>
              </a:ext>
            </a:extLst>
          </p:cNvPr>
          <p:cNvSpPr txBox="1"/>
          <p:nvPr/>
        </p:nvSpPr>
        <p:spPr>
          <a:xfrm>
            <a:off x="8890000" y="2603500"/>
            <a:ext cx="914400" cy="4572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/>
              <a:t>10%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E56BC-D695-436A-86C3-0FF9E0E3D055}"/>
              </a:ext>
            </a:extLst>
          </p:cNvPr>
          <p:cNvSpPr txBox="1"/>
          <p:nvPr/>
        </p:nvSpPr>
        <p:spPr>
          <a:xfrm>
            <a:off x="533400" y="3810000"/>
            <a:ext cx="3060700" cy="736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300" b="1"/>
              <a:t>COMMON ATTACK 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C31AE-435B-41E5-B3F6-79EB1A715358}"/>
              </a:ext>
            </a:extLst>
          </p:cNvPr>
          <p:cNvSpPr txBox="1"/>
          <p:nvPr/>
        </p:nvSpPr>
        <p:spPr>
          <a:xfrm>
            <a:off x="533400" y="4622800"/>
            <a:ext cx="3060700" cy="13208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100">
                <a:latin typeface="Open Sans"/>
                <a:ea typeface="Open Sans"/>
                <a:cs typeface="Open Sans"/>
              </a:rPr>
              <a:t>Email remains the most used method for phishing attacks.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9B2A4-1415-4A40-8EFE-6A5DA1F07967}"/>
              </a:ext>
            </a:extLst>
          </p:cNvPr>
          <p:cNvSpPr txBox="1"/>
          <p:nvPr/>
        </p:nvSpPr>
        <p:spPr>
          <a:xfrm>
            <a:off x="4178300" y="3822700"/>
            <a:ext cx="3060700" cy="736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300" b="1"/>
              <a:t>TARGETED APPROACH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F20E5C-21CF-48A4-AF5D-899F5F4EC79F}"/>
              </a:ext>
            </a:extLst>
          </p:cNvPr>
          <p:cNvSpPr txBox="1"/>
          <p:nvPr/>
        </p:nvSpPr>
        <p:spPr>
          <a:xfrm>
            <a:off x="4178300" y="4610100"/>
            <a:ext cx="3060700" cy="13208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100">
                <a:latin typeface="Open Sans"/>
                <a:ea typeface="Open Sans"/>
                <a:cs typeface="Open Sans"/>
              </a:rPr>
              <a:t>Spear phishing targets specific individuals or organizations.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5BC9E-954E-4DF0-9528-D6E91A6CEA9D}"/>
              </a:ext>
            </a:extLst>
          </p:cNvPr>
          <p:cNvSpPr txBox="1"/>
          <p:nvPr/>
        </p:nvSpPr>
        <p:spPr>
          <a:xfrm>
            <a:off x="7823200" y="3810000"/>
            <a:ext cx="3060700" cy="736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300" b="1"/>
              <a:t>EMERGING 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25AC2-0AEE-4487-8474-4AD9DFBDD1DA}"/>
              </a:ext>
            </a:extLst>
          </p:cNvPr>
          <p:cNvSpPr txBox="1"/>
          <p:nvPr/>
        </p:nvSpPr>
        <p:spPr>
          <a:xfrm>
            <a:off x="7823200" y="4610100"/>
            <a:ext cx="3060700" cy="13208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100">
                <a:latin typeface="Open Sans"/>
                <a:ea typeface="Open Sans"/>
                <a:cs typeface="Open Sans"/>
              </a:rPr>
              <a:t>Includes phone phishing and SMS phishing.</a:t>
            </a:r>
          </a:p>
        </p:txBody>
      </p:sp>
      <p:pic>
        <p:nvPicPr>
          <p:cNvPr id="15" name="Phishing statistics">
            <a:hlinkClick r:id="" action="ppaction://media"/>
            <a:extLst>
              <a:ext uri="{FF2B5EF4-FFF2-40B4-BE49-F238E27FC236}">
                <a16:creationId xmlns:a16="http://schemas.microsoft.com/office/drawing/2014/main" id="{5BC782AA-B082-7A2E-A66B-554A66DBE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34986" y="527932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40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01E177-2419-0CA6-B878-53FA219C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Phishing Attacks Explained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04876-8588-77AF-4650-0AF0C968D5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7</a:t>
            </a:fld>
            <a:endParaRPr lang="en-ID" dirty="0"/>
          </a:p>
        </p:txBody>
      </p:sp>
      <p:pic>
        <p:nvPicPr>
          <p:cNvPr id="9" name="Picture Placeholder 8" descr="A person using a computer&#10;&#10;Description automatically generated">
            <a:extLst>
              <a:ext uri="{FF2B5EF4-FFF2-40B4-BE49-F238E27FC236}">
                <a16:creationId xmlns:a16="http://schemas.microsoft.com/office/drawing/2014/main" id="{97CABCC3-88F4-1C8D-1F94-D2C16A6F4E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46" b="46"/>
          <a:stretch/>
        </p:blipFill>
        <p:spPr>
          <a:xfrm>
            <a:off x="0" y="3429000"/>
            <a:ext cx="5156835" cy="2952750"/>
          </a:xfrm>
        </p:spPr>
      </p:pic>
      <p:pic>
        <p:nvPicPr>
          <p:cNvPr id="10" name="Picture Placeholder 9" descr="A person sitting at a table looking at a tablet&#10;&#10;Description automatically generated">
            <a:extLst>
              <a:ext uri="{FF2B5EF4-FFF2-40B4-BE49-F238E27FC236}">
                <a16:creationId xmlns:a16="http://schemas.microsoft.com/office/drawing/2014/main" id="{4774811B-2366-D7FD-0FCE-7A8473620A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46" b="46"/>
          <a:stretch/>
        </p:blipFill>
        <p:spPr>
          <a:xfrm>
            <a:off x="5635625" y="476250"/>
            <a:ext cx="5156835" cy="2952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2C4B95-921C-354A-A4B5-C6FB9394CA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STEPS TO PROTECT YOURSELF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066D15-D6F4-3EF4-3519-01136AEE38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Enable two-factor authentication, use strong passwords, and regularly update software. Be cautious of unsolicited communications and verify sources.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BDFFA8-E244-F6ED-E334-A5AF9446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Preventive Measures</a:t>
            </a:r>
          </a:p>
        </p:txBody>
      </p:sp>
      <p:pic>
        <p:nvPicPr>
          <p:cNvPr id="4" name="Preventive measures">
            <a:hlinkClick r:id="" action="ppaction://media"/>
            <a:extLst>
              <a:ext uri="{FF2B5EF4-FFF2-40B4-BE49-F238E27FC236}">
                <a16:creationId xmlns:a16="http://schemas.microsoft.com/office/drawing/2014/main" id="{40E00B3B-D3C6-C9BC-48AD-0CC768ABE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7764" y="523698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2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nt">
  <a:themeElements>
    <a:clrScheme name="01">
      <a:dk1>
        <a:srgbClr val="000000"/>
      </a:dk1>
      <a:lt1>
        <a:sysClr val="window" lastClr="FFFFFF"/>
      </a:lt1>
      <a:dk2>
        <a:srgbClr val="2D3436"/>
      </a:dk2>
      <a:lt2>
        <a:srgbClr val="DFE6E9"/>
      </a:lt2>
      <a:accent1>
        <a:srgbClr val="55EFC4"/>
      </a:accent1>
      <a:accent2>
        <a:srgbClr val="81ECEC"/>
      </a:accent2>
      <a:accent3>
        <a:srgbClr val="74B9FF"/>
      </a:accent3>
      <a:accent4>
        <a:srgbClr val="A29BFE"/>
      </a:accent4>
      <a:accent5>
        <a:srgbClr val="FAB1A0"/>
      </a:accent5>
      <a:accent6>
        <a:srgbClr val="FF7675"/>
      </a:accent6>
      <a:hlink>
        <a:srgbClr val="0563C1"/>
      </a:hlink>
      <a:folHlink>
        <a:srgbClr val="954F72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lame">
  <a:themeElements>
    <a:clrScheme name="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4D00"/>
      </a:accent1>
      <a:accent2>
        <a:srgbClr val="FE7032"/>
      </a:accent2>
      <a:accent3>
        <a:srgbClr val="91BED4"/>
      </a:accent3>
      <a:accent4>
        <a:srgbClr val="FFC000"/>
      </a:accent4>
      <a:accent5>
        <a:srgbClr val="D9E8F5"/>
      </a:accent5>
      <a:accent6>
        <a:srgbClr val="FFAD8D"/>
      </a:accent6>
      <a:hlink>
        <a:srgbClr val="0563C1"/>
      </a:hlink>
      <a:folHlink>
        <a:srgbClr val="954F72"/>
      </a:folHlink>
    </a:clrScheme>
    <a:fontScheme name="04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office theme</vt:lpstr>
      <vt:lpstr>Mint</vt:lpstr>
      <vt:lpstr>Flame</vt:lpstr>
      <vt:lpstr>Phishing Attacks Explained</vt:lpstr>
      <vt:lpstr>Types of Phishing</vt:lpstr>
      <vt:lpstr>Recognizing Phishing Emails</vt:lpstr>
      <vt:lpstr>PowerPoint Presentation</vt:lpstr>
      <vt:lpstr>Social Engineering Tactics</vt:lpstr>
      <vt:lpstr>PowerPoint Presentation</vt:lpstr>
      <vt:lpstr>Preventive Measures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78</cp:revision>
  <dcterms:created xsi:type="dcterms:W3CDTF">2024-12-12T08:31:46Z</dcterms:created>
  <dcterms:modified xsi:type="dcterms:W3CDTF">2024-12-20T13:29:31Z</dcterms:modified>
</cp:coreProperties>
</file>